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4" r:id="rId14"/>
    <p:sldId id="275" r:id="rId15"/>
    <p:sldId id="276" r:id="rId16"/>
    <p:sldId id="277" r:id="rId17"/>
    <p:sldId id="273" r:id="rId18"/>
    <p:sldId id="270" r:id="rId19"/>
    <p:sldId id="272" r:id="rId20"/>
    <p:sldId id="269" r:id="rId21"/>
    <p:sldId id="271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9CC563-A752-45FF-94C1-648510D0D8B0}" v="27" dt="2022-09-11T15:44:57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uitsma, D.W.P.M. (Daniel)" userId="aab17d33-b89b-4526-b7c1-165dab8f619f" providerId="ADAL" clId="{B19CC563-A752-45FF-94C1-648510D0D8B0}"/>
    <pc:docChg chg="custSel addSld delSld modSld sldOrd">
      <pc:chgData name="Fluitsma, D.W.P.M. (Daniel)" userId="aab17d33-b89b-4526-b7c1-165dab8f619f" providerId="ADAL" clId="{B19CC563-A752-45FF-94C1-648510D0D8B0}" dt="2022-09-11T15:53:30.196" v="10356" actId="113"/>
      <pc:docMkLst>
        <pc:docMk/>
      </pc:docMkLst>
      <pc:sldChg chg="modSp mod">
        <pc:chgData name="Fluitsma, D.W.P.M. (Daniel)" userId="aab17d33-b89b-4526-b7c1-165dab8f619f" providerId="ADAL" clId="{B19CC563-A752-45FF-94C1-648510D0D8B0}" dt="2022-09-11T12:11:56.533" v="275" actId="20577"/>
        <pc:sldMkLst>
          <pc:docMk/>
          <pc:sldMk cId="165815342" sldId="256"/>
        </pc:sldMkLst>
        <pc:spChg chg="mod">
          <ac:chgData name="Fluitsma, D.W.P.M. (Daniel)" userId="aab17d33-b89b-4526-b7c1-165dab8f619f" providerId="ADAL" clId="{B19CC563-A752-45FF-94C1-648510D0D8B0}" dt="2022-09-11T12:11:56.533" v="275" actId="20577"/>
          <ac:spMkLst>
            <pc:docMk/>
            <pc:sldMk cId="165815342" sldId="256"/>
            <ac:spMk id="5" creationId="{928D9F8A-31B8-F622-DDFD-FB730DE57752}"/>
          </ac:spMkLst>
        </pc:spChg>
      </pc:sldChg>
      <pc:sldChg chg="modSp new mod ord">
        <pc:chgData name="Fluitsma, D.W.P.M. (Daniel)" userId="aab17d33-b89b-4526-b7c1-165dab8f619f" providerId="ADAL" clId="{B19CC563-A752-45FF-94C1-648510D0D8B0}" dt="2022-09-11T15:47:45.282" v="10335" actId="20577"/>
        <pc:sldMkLst>
          <pc:docMk/>
          <pc:sldMk cId="1212943471" sldId="257"/>
        </pc:sldMkLst>
        <pc:spChg chg="mod">
          <ac:chgData name="Fluitsma, D.W.P.M. (Daniel)" userId="aab17d33-b89b-4526-b7c1-165dab8f619f" providerId="ADAL" clId="{B19CC563-A752-45FF-94C1-648510D0D8B0}" dt="2022-09-11T12:12:27.235" v="311" actId="20577"/>
          <ac:spMkLst>
            <pc:docMk/>
            <pc:sldMk cId="1212943471" sldId="257"/>
            <ac:spMk id="2" creationId="{BFCF27AB-9631-6015-5181-804652469A18}"/>
          </ac:spMkLst>
        </pc:spChg>
        <pc:spChg chg="mod">
          <ac:chgData name="Fluitsma, D.W.P.M. (Daniel)" userId="aab17d33-b89b-4526-b7c1-165dab8f619f" providerId="ADAL" clId="{B19CC563-A752-45FF-94C1-648510D0D8B0}" dt="2022-09-11T15:47:45.282" v="10335" actId="20577"/>
          <ac:spMkLst>
            <pc:docMk/>
            <pc:sldMk cId="1212943471" sldId="257"/>
            <ac:spMk id="3" creationId="{AC5C51EF-15FC-B654-C076-58D3F8E5E0FA}"/>
          </ac:spMkLst>
        </pc:spChg>
      </pc:sldChg>
      <pc:sldChg chg="modSp new mod">
        <pc:chgData name="Fluitsma, D.W.P.M. (Daniel)" userId="aab17d33-b89b-4526-b7c1-165dab8f619f" providerId="ADAL" clId="{B19CC563-A752-45FF-94C1-648510D0D8B0}" dt="2022-09-11T12:15:46.451" v="937" actId="20577"/>
        <pc:sldMkLst>
          <pc:docMk/>
          <pc:sldMk cId="590605133" sldId="258"/>
        </pc:sldMkLst>
        <pc:spChg chg="mod">
          <ac:chgData name="Fluitsma, D.W.P.M. (Daniel)" userId="aab17d33-b89b-4526-b7c1-165dab8f619f" providerId="ADAL" clId="{B19CC563-A752-45FF-94C1-648510D0D8B0}" dt="2022-09-11T12:14:09.898" v="582" actId="20577"/>
          <ac:spMkLst>
            <pc:docMk/>
            <pc:sldMk cId="590605133" sldId="258"/>
            <ac:spMk id="2" creationId="{2DF0E73F-7078-54D0-D711-22A8F431FE97}"/>
          </ac:spMkLst>
        </pc:spChg>
        <pc:spChg chg="mod">
          <ac:chgData name="Fluitsma, D.W.P.M. (Daniel)" userId="aab17d33-b89b-4526-b7c1-165dab8f619f" providerId="ADAL" clId="{B19CC563-A752-45FF-94C1-648510D0D8B0}" dt="2022-09-11T12:15:46.451" v="937" actId="20577"/>
          <ac:spMkLst>
            <pc:docMk/>
            <pc:sldMk cId="590605133" sldId="258"/>
            <ac:spMk id="3" creationId="{9F0E90DD-51A4-70AF-4916-E9BEC9E240D9}"/>
          </ac:spMkLst>
        </pc:spChg>
      </pc:sldChg>
      <pc:sldChg chg="modSp new mod">
        <pc:chgData name="Fluitsma, D.W.P.M. (Daniel)" userId="aab17d33-b89b-4526-b7c1-165dab8f619f" providerId="ADAL" clId="{B19CC563-A752-45FF-94C1-648510D0D8B0}" dt="2022-09-11T15:00:00.940" v="6167" actId="20577"/>
        <pc:sldMkLst>
          <pc:docMk/>
          <pc:sldMk cId="2890543280" sldId="259"/>
        </pc:sldMkLst>
        <pc:spChg chg="mod">
          <ac:chgData name="Fluitsma, D.W.P.M. (Daniel)" userId="aab17d33-b89b-4526-b7c1-165dab8f619f" providerId="ADAL" clId="{B19CC563-A752-45FF-94C1-648510D0D8B0}" dt="2022-09-11T12:16:08.397" v="981" actId="20577"/>
          <ac:spMkLst>
            <pc:docMk/>
            <pc:sldMk cId="2890543280" sldId="259"/>
            <ac:spMk id="2" creationId="{59F09B1B-5546-1DEF-B067-0BEFED5139A0}"/>
          </ac:spMkLst>
        </pc:spChg>
        <pc:spChg chg="mod">
          <ac:chgData name="Fluitsma, D.W.P.M. (Daniel)" userId="aab17d33-b89b-4526-b7c1-165dab8f619f" providerId="ADAL" clId="{B19CC563-A752-45FF-94C1-648510D0D8B0}" dt="2022-09-11T15:00:00.940" v="6167" actId="20577"/>
          <ac:spMkLst>
            <pc:docMk/>
            <pc:sldMk cId="2890543280" sldId="259"/>
            <ac:spMk id="3" creationId="{2AFDD4B5-7F93-4A3A-07D5-909D418B21A0}"/>
          </ac:spMkLst>
        </pc:spChg>
      </pc:sldChg>
      <pc:sldChg chg="modSp new mod">
        <pc:chgData name="Fluitsma, D.W.P.M. (Daniel)" userId="aab17d33-b89b-4526-b7c1-165dab8f619f" providerId="ADAL" clId="{B19CC563-A752-45FF-94C1-648510D0D8B0}" dt="2022-09-11T15:48:30.115" v="10343" actId="20577"/>
        <pc:sldMkLst>
          <pc:docMk/>
          <pc:sldMk cId="2657350046" sldId="260"/>
        </pc:sldMkLst>
        <pc:spChg chg="mod">
          <ac:chgData name="Fluitsma, D.W.P.M. (Daniel)" userId="aab17d33-b89b-4526-b7c1-165dab8f619f" providerId="ADAL" clId="{B19CC563-A752-45FF-94C1-648510D0D8B0}" dt="2022-09-11T12:41:08.739" v="3051" actId="20577"/>
          <ac:spMkLst>
            <pc:docMk/>
            <pc:sldMk cId="2657350046" sldId="260"/>
            <ac:spMk id="2" creationId="{DCE7302D-40F6-62EB-8390-FA890C0AC387}"/>
          </ac:spMkLst>
        </pc:spChg>
        <pc:spChg chg="mod">
          <ac:chgData name="Fluitsma, D.W.P.M. (Daniel)" userId="aab17d33-b89b-4526-b7c1-165dab8f619f" providerId="ADAL" clId="{B19CC563-A752-45FF-94C1-648510D0D8B0}" dt="2022-09-11T15:48:30.115" v="10343" actId="20577"/>
          <ac:spMkLst>
            <pc:docMk/>
            <pc:sldMk cId="2657350046" sldId="260"/>
            <ac:spMk id="3" creationId="{E313AD3D-9CAF-61B8-6346-96E327BCFE2F}"/>
          </ac:spMkLst>
        </pc:spChg>
      </pc:sldChg>
      <pc:sldChg chg="addSp modSp new mod setBg">
        <pc:chgData name="Fluitsma, D.W.P.M. (Daniel)" userId="aab17d33-b89b-4526-b7c1-165dab8f619f" providerId="ADAL" clId="{B19CC563-A752-45FF-94C1-648510D0D8B0}" dt="2022-09-11T15:52:58.146" v="10355" actId="14100"/>
        <pc:sldMkLst>
          <pc:docMk/>
          <pc:sldMk cId="2491427497" sldId="261"/>
        </pc:sldMkLst>
        <pc:spChg chg="mod">
          <ac:chgData name="Fluitsma, D.W.P.M. (Daniel)" userId="aab17d33-b89b-4526-b7c1-165dab8f619f" providerId="ADAL" clId="{B19CC563-A752-45FF-94C1-648510D0D8B0}" dt="2022-09-11T15:44:59.603" v="10317" actId="26606"/>
          <ac:spMkLst>
            <pc:docMk/>
            <pc:sldMk cId="2491427497" sldId="261"/>
            <ac:spMk id="2" creationId="{EB206FAA-533D-D526-5721-A3CD20157E06}"/>
          </ac:spMkLst>
        </pc:spChg>
        <pc:spChg chg="mod">
          <ac:chgData name="Fluitsma, D.W.P.M. (Daniel)" userId="aab17d33-b89b-4526-b7c1-165dab8f619f" providerId="ADAL" clId="{B19CC563-A752-45FF-94C1-648510D0D8B0}" dt="2022-09-11T15:44:59.603" v="10317" actId="26606"/>
          <ac:spMkLst>
            <pc:docMk/>
            <pc:sldMk cId="2491427497" sldId="261"/>
            <ac:spMk id="3" creationId="{4CDAA30F-543E-1AA8-F666-7EAB3F41E4C7}"/>
          </ac:spMkLst>
        </pc:spChg>
        <pc:spChg chg="add">
          <ac:chgData name="Fluitsma, D.W.P.M. (Daniel)" userId="aab17d33-b89b-4526-b7c1-165dab8f619f" providerId="ADAL" clId="{B19CC563-A752-45FF-94C1-648510D0D8B0}" dt="2022-09-11T15:44:59.603" v="10317" actId="26606"/>
          <ac:spMkLst>
            <pc:docMk/>
            <pc:sldMk cId="2491427497" sldId="261"/>
            <ac:spMk id="9" creationId="{2B566528-1B12-4246-9431-5C2D7D081168}"/>
          </ac:spMkLst>
        </pc:spChg>
        <pc:grpChg chg="add">
          <ac:chgData name="Fluitsma, D.W.P.M. (Daniel)" userId="aab17d33-b89b-4526-b7c1-165dab8f619f" providerId="ADAL" clId="{B19CC563-A752-45FF-94C1-648510D0D8B0}" dt="2022-09-11T15:44:59.603" v="10317" actId="26606"/>
          <ac:grpSpMkLst>
            <pc:docMk/>
            <pc:sldMk cId="2491427497" sldId="261"/>
            <ac:grpSpMk id="11" creationId="{828A5161-06F1-46CF-8AD7-844680A59E13}"/>
          </ac:grpSpMkLst>
        </pc:grpChg>
        <pc:grpChg chg="add">
          <ac:chgData name="Fluitsma, D.W.P.M. (Daniel)" userId="aab17d33-b89b-4526-b7c1-165dab8f619f" providerId="ADAL" clId="{B19CC563-A752-45FF-94C1-648510D0D8B0}" dt="2022-09-11T15:44:59.603" v="10317" actId="26606"/>
          <ac:grpSpMkLst>
            <pc:docMk/>
            <pc:sldMk cId="2491427497" sldId="261"/>
            <ac:grpSpMk id="15" creationId="{5995D10D-E9C9-47DB-AE7E-801FEF38F5C9}"/>
          </ac:grpSpMkLst>
        </pc:grpChg>
        <pc:picChg chg="add mod">
          <ac:chgData name="Fluitsma, D.W.P.M. (Daniel)" userId="aab17d33-b89b-4526-b7c1-165dab8f619f" providerId="ADAL" clId="{B19CC563-A752-45FF-94C1-648510D0D8B0}" dt="2022-09-11T15:50:38.742" v="10346" actId="14100"/>
          <ac:picMkLst>
            <pc:docMk/>
            <pc:sldMk cId="2491427497" sldId="261"/>
            <ac:picMk id="4" creationId="{926BBC2B-2385-06B4-8450-96AC502C7F83}"/>
          </ac:picMkLst>
        </pc:picChg>
        <pc:picChg chg="add mod">
          <ac:chgData name="Fluitsma, D.W.P.M. (Daniel)" userId="aab17d33-b89b-4526-b7c1-165dab8f619f" providerId="ADAL" clId="{B19CC563-A752-45FF-94C1-648510D0D8B0}" dt="2022-09-11T15:50:35.237" v="10345" actId="1076"/>
          <ac:picMkLst>
            <pc:docMk/>
            <pc:sldMk cId="2491427497" sldId="261"/>
            <ac:picMk id="6" creationId="{6F28AE72-E2D6-6BD4-314F-54F528307E9B}"/>
          </ac:picMkLst>
        </pc:picChg>
        <pc:picChg chg="add mod">
          <ac:chgData name="Fluitsma, D.W.P.M. (Daniel)" userId="aab17d33-b89b-4526-b7c1-165dab8f619f" providerId="ADAL" clId="{B19CC563-A752-45FF-94C1-648510D0D8B0}" dt="2022-09-11T15:52:58.146" v="10355" actId="14100"/>
          <ac:picMkLst>
            <pc:docMk/>
            <pc:sldMk cId="2491427497" sldId="261"/>
            <ac:picMk id="8" creationId="{D1884227-C0BB-00C7-6240-2E0112074D4B}"/>
          </ac:picMkLst>
        </pc:picChg>
      </pc:sldChg>
      <pc:sldChg chg="addSp delSp modSp new mod ord">
        <pc:chgData name="Fluitsma, D.W.P.M. (Daniel)" userId="aab17d33-b89b-4526-b7c1-165dab8f619f" providerId="ADAL" clId="{B19CC563-A752-45FF-94C1-648510D0D8B0}" dt="2022-09-11T15:45:21.220" v="10319"/>
        <pc:sldMkLst>
          <pc:docMk/>
          <pc:sldMk cId="1039224207" sldId="262"/>
        </pc:sldMkLst>
        <pc:spChg chg="mod">
          <ac:chgData name="Fluitsma, D.W.P.M. (Daniel)" userId="aab17d33-b89b-4526-b7c1-165dab8f619f" providerId="ADAL" clId="{B19CC563-A752-45FF-94C1-648510D0D8B0}" dt="2022-09-11T13:12:51.668" v="4221"/>
          <ac:spMkLst>
            <pc:docMk/>
            <pc:sldMk cId="1039224207" sldId="262"/>
            <ac:spMk id="2" creationId="{FD5715BC-8BDE-0243-1EDF-585EFB1B2926}"/>
          </ac:spMkLst>
        </pc:spChg>
        <pc:spChg chg="del">
          <ac:chgData name="Fluitsma, D.W.P.M. (Daniel)" userId="aab17d33-b89b-4526-b7c1-165dab8f619f" providerId="ADAL" clId="{B19CC563-A752-45FF-94C1-648510D0D8B0}" dt="2022-09-11T13:12:19.793" v="4214" actId="22"/>
          <ac:spMkLst>
            <pc:docMk/>
            <pc:sldMk cId="1039224207" sldId="262"/>
            <ac:spMk id="3" creationId="{16EE8D34-7DDC-368A-AE20-D1414E6D921A}"/>
          </ac:spMkLst>
        </pc:spChg>
        <pc:spChg chg="add mod">
          <ac:chgData name="Fluitsma, D.W.P.M. (Daniel)" userId="aab17d33-b89b-4526-b7c1-165dab8f619f" providerId="ADAL" clId="{B19CC563-A752-45FF-94C1-648510D0D8B0}" dt="2022-09-11T13:13:03.699" v="4226" actId="5793"/>
          <ac:spMkLst>
            <pc:docMk/>
            <pc:sldMk cId="1039224207" sldId="262"/>
            <ac:spMk id="7" creationId="{18430AF9-993A-6DA3-B8F3-A64096012FA3}"/>
          </ac:spMkLst>
        </pc:spChg>
        <pc:picChg chg="add del mod ord">
          <ac:chgData name="Fluitsma, D.W.P.M. (Daniel)" userId="aab17d33-b89b-4526-b7c1-165dab8f619f" providerId="ADAL" clId="{B19CC563-A752-45FF-94C1-648510D0D8B0}" dt="2022-09-11T13:12:56.944" v="4222" actId="21"/>
          <ac:picMkLst>
            <pc:docMk/>
            <pc:sldMk cId="1039224207" sldId="262"/>
            <ac:picMk id="5" creationId="{E829B9D0-A027-4A24-5841-9C039141FA72}"/>
          </ac:picMkLst>
        </pc:picChg>
      </pc:sldChg>
      <pc:sldChg chg="addSp delSp modSp new mod ord">
        <pc:chgData name="Fluitsma, D.W.P.M. (Daniel)" userId="aab17d33-b89b-4526-b7c1-165dab8f619f" providerId="ADAL" clId="{B19CC563-A752-45FF-94C1-648510D0D8B0}" dt="2022-09-11T15:44:53.119" v="10314" actId="21"/>
        <pc:sldMkLst>
          <pc:docMk/>
          <pc:sldMk cId="2301603272" sldId="263"/>
        </pc:sldMkLst>
        <pc:spChg chg="del">
          <ac:chgData name="Fluitsma, D.W.P.M. (Daniel)" userId="aab17d33-b89b-4526-b7c1-165dab8f619f" providerId="ADAL" clId="{B19CC563-A752-45FF-94C1-648510D0D8B0}" dt="2022-09-11T13:12:59.700" v="4223"/>
          <ac:spMkLst>
            <pc:docMk/>
            <pc:sldMk cId="2301603272" sldId="263"/>
            <ac:spMk id="3" creationId="{176154B4-72B3-430D-A652-505120C62519}"/>
          </ac:spMkLst>
        </pc:spChg>
        <pc:spChg chg="add mod">
          <ac:chgData name="Fluitsma, D.W.P.M. (Daniel)" userId="aab17d33-b89b-4526-b7c1-165dab8f619f" providerId="ADAL" clId="{B19CC563-A752-45FF-94C1-648510D0D8B0}" dt="2022-09-11T15:44:53.119" v="10314" actId="21"/>
          <ac:spMkLst>
            <pc:docMk/>
            <pc:sldMk cId="2301603272" sldId="263"/>
            <ac:spMk id="5" creationId="{5C498CCB-DDCC-1786-9833-E9B9F5CC0B5E}"/>
          </ac:spMkLst>
        </pc:spChg>
        <pc:picChg chg="add del mod">
          <ac:chgData name="Fluitsma, D.W.P.M. (Daniel)" userId="aab17d33-b89b-4526-b7c1-165dab8f619f" providerId="ADAL" clId="{B19CC563-A752-45FF-94C1-648510D0D8B0}" dt="2022-09-11T15:44:53.119" v="10314" actId="21"/>
          <ac:picMkLst>
            <pc:docMk/>
            <pc:sldMk cId="2301603272" sldId="263"/>
            <ac:picMk id="4" creationId="{8BFCA83D-710D-C899-1E76-2B2B2145AA54}"/>
          </ac:picMkLst>
        </pc:picChg>
      </pc:sldChg>
      <pc:sldChg chg="new del">
        <pc:chgData name="Fluitsma, D.W.P.M. (Daniel)" userId="aab17d33-b89b-4526-b7c1-165dab8f619f" providerId="ADAL" clId="{B19CC563-A752-45FF-94C1-648510D0D8B0}" dt="2022-09-11T15:45:24.491" v="10320" actId="2696"/>
        <pc:sldMkLst>
          <pc:docMk/>
          <pc:sldMk cId="889392329" sldId="264"/>
        </pc:sldMkLst>
      </pc:sldChg>
      <pc:sldChg chg="modSp new mod">
        <pc:chgData name="Fluitsma, D.W.P.M. (Daniel)" userId="aab17d33-b89b-4526-b7c1-165dab8f619f" providerId="ADAL" clId="{B19CC563-A752-45FF-94C1-648510D0D8B0}" dt="2022-09-11T14:44:56.165" v="4984" actId="20577"/>
        <pc:sldMkLst>
          <pc:docMk/>
          <pc:sldMk cId="2435071509" sldId="265"/>
        </pc:sldMkLst>
        <pc:spChg chg="mod">
          <ac:chgData name="Fluitsma, D.W.P.M. (Daniel)" userId="aab17d33-b89b-4526-b7c1-165dab8f619f" providerId="ADAL" clId="{B19CC563-A752-45FF-94C1-648510D0D8B0}" dt="2022-09-11T13:37:32.453" v="4263" actId="20577"/>
          <ac:spMkLst>
            <pc:docMk/>
            <pc:sldMk cId="2435071509" sldId="265"/>
            <ac:spMk id="2" creationId="{03A85885-2C67-79FE-CD58-BD1487097327}"/>
          </ac:spMkLst>
        </pc:spChg>
        <pc:spChg chg="mod">
          <ac:chgData name="Fluitsma, D.W.P.M. (Daniel)" userId="aab17d33-b89b-4526-b7c1-165dab8f619f" providerId="ADAL" clId="{B19CC563-A752-45FF-94C1-648510D0D8B0}" dt="2022-09-11T14:44:56.165" v="4984" actId="20577"/>
          <ac:spMkLst>
            <pc:docMk/>
            <pc:sldMk cId="2435071509" sldId="265"/>
            <ac:spMk id="3" creationId="{469765D9-3EB7-BC07-B208-1A3A0E96F0E4}"/>
          </ac:spMkLst>
        </pc:spChg>
      </pc:sldChg>
      <pc:sldChg chg="modSp new mod">
        <pc:chgData name="Fluitsma, D.W.P.M. (Daniel)" userId="aab17d33-b89b-4526-b7c1-165dab8f619f" providerId="ADAL" clId="{B19CC563-A752-45FF-94C1-648510D0D8B0}" dt="2022-09-11T14:52:44.966" v="5511" actId="20577"/>
        <pc:sldMkLst>
          <pc:docMk/>
          <pc:sldMk cId="138602643" sldId="266"/>
        </pc:sldMkLst>
        <pc:spChg chg="mod">
          <ac:chgData name="Fluitsma, D.W.P.M. (Daniel)" userId="aab17d33-b89b-4526-b7c1-165dab8f619f" providerId="ADAL" clId="{B19CC563-A752-45FF-94C1-648510D0D8B0}" dt="2022-09-11T14:50:04.610" v="5331" actId="20577"/>
          <ac:spMkLst>
            <pc:docMk/>
            <pc:sldMk cId="138602643" sldId="266"/>
            <ac:spMk id="2" creationId="{56A02C59-FA7F-67C6-9607-00557018A0D9}"/>
          </ac:spMkLst>
        </pc:spChg>
        <pc:spChg chg="mod">
          <ac:chgData name="Fluitsma, D.W.P.M. (Daniel)" userId="aab17d33-b89b-4526-b7c1-165dab8f619f" providerId="ADAL" clId="{B19CC563-A752-45FF-94C1-648510D0D8B0}" dt="2022-09-11T14:52:44.966" v="5511" actId="20577"/>
          <ac:spMkLst>
            <pc:docMk/>
            <pc:sldMk cId="138602643" sldId="266"/>
            <ac:spMk id="3" creationId="{061DA580-D244-B668-88E8-AA963CD36109}"/>
          </ac:spMkLst>
        </pc:spChg>
      </pc:sldChg>
      <pc:sldChg chg="modSp new mod">
        <pc:chgData name="Fluitsma, D.W.P.M. (Daniel)" userId="aab17d33-b89b-4526-b7c1-165dab8f619f" providerId="ADAL" clId="{B19CC563-A752-45FF-94C1-648510D0D8B0}" dt="2022-09-11T14:57:30.265" v="5923" actId="20577"/>
        <pc:sldMkLst>
          <pc:docMk/>
          <pc:sldMk cId="3682557469" sldId="267"/>
        </pc:sldMkLst>
        <pc:spChg chg="mod">
          <ac:chgData name="Fluitsma, D.W.P.M. (Daniel)" userId="aab17d33-b89b-4526-b7c1-165dab8f619f" providerId="ADAL" clId="{B19CC563-A752-45FF-94C1-648510D0D8B0}" dt="2022-09-11T14:54:52.189" v="5531" actId="20577"/>
          <ac:spMkLst>
            <pc:docMk/>
            <pc:sldMk cId="3682557469" sldId="267"/>
            <ac:spMk id="2" creationId="{803B760B-41D1-3A72-352A-BFEC4707DBEA}"/>
          </ac:spMkLst>
        </pc:spChg>
        <pc:spChg chg="mod">
          <ac:chgData name="Fluitsma, D.W.P.M. (Daniel)" userId="aab17d33-b89b-4526-b7c1-165dab8f619f" providerId="ADAL" clId="{B19CC563-A752-45FF-94C1-648510D0D8B0}" dt="2022-09-11T14:57:30.265" v="5923" actId="20577"/>
          <ac:spMkLst>
            <pc:docMk/>
            <pc:sldMk cId="3682557469" sldId="267"/>
            <ac:spMk id="3" creationId="{53F7F344-89B6-8073-A574-6E8272682ADE}"/>
          </ac:spMkLst>
        </pc:spChg>
      </pc:sldChg>
      <pc:sldChg chg="modSp new mod ord">
        <pc:chgData name="Fluitsma, D.W.P.M. (Daniel)" userId="aab17d33-b89b-4526-b7c1-165dab8f619f" providerId="ADAL" clId="{B19CC563-A752-45FF-94C1-648510D0D8B0}" dt="2022-09-11T15:45:54.846" v="10325"/>
        <pc:sldMkLst>
          <pc:docMk/>
          <pc:sldMk cId="932934358" sldId="268"/>
        </pc:sldMkLst>
        <pc:spChg chg="mod">
          <ac:chgData name="Fluitsma, D.W.P.M. (Daniel)" userId="aab17d33-b89b-4526-b7c1-165dab8f619f" providerId="ADAL" clId="{B19CC563-A752-45FF-94C1-648510D0D8B0}" dt="2022-09-11T13:37:50.860" v="4310" actId="20577"/>
          <ac:spMkLst>
            <pc:docMk/>
            <pc:sldMk cId="932934358" sldId="268"/>
            <ac:spMk id="2" creationId="{5EACC276-BC98-F712-A4EF-775386E0CDDD}"/>
          </ac:spMkLst>
        </pc:spChg>
        <pc:spChg chg="mod">
          <ac:chgData name="Fluitsma, D.W.P.M. (Daniel)" userId="aab17d33-b89b-4526-b7c1-165dab8f619f" providerId="ADAL" clId="{B19CC563-A752-45FF-94C1-648510D0D8B0}" dt="2022-09-11T15:45:35.591" v="10321" actId="20577"/>
          <ac:spMkLst>
            <pc:docMk/>
            <pc:sldMk cId="932934358" sldId="268"/>
            <ac:spMk id="3" creationId="{90FA7621-4AA6-B68D-B950-8D86D5CF39C1}"/>
          </ac:spMkLst>
        </pc:spChg>
      </pc:sldChg>
      <pc:sldChg chg="modSp new mod">
        <pc:chgData name="Fluitsma, D.W.P.M. (Daniel)" userId="aab17d33-b89b-4526-b7c1-165dab8f619f" providerId="ADAL" clId="{B19CC563-A752-45FF-94C1-648510D0D8B0}" dt="2022-09-11T15:53:30.196" v="10356" actId="113"/>
        <pc:sldMkLst>
          <pc:docMk/>
          <pc:sldMk cId="3826074363" sldId="269"/>
        </pc:sldMkLst>
        <pc:spChg chg="mod">
          <ac:chgData name="Fluitsma, D.W.P.M. (Daniel)" userId="aab17d33-b89b-4526-b7c1-165dab8f619f" providerId="ADAL" clId="{B19CC563-A752-45FF-94C1-648510D0D8B0}" dt="2022-09-11T15:38:40.857" v="9661" actId="14100"/>
          <ac:spMkLst>
            <pc:docMk/>
            <pc:sldMk cId="3826074363" sldId="269"/>
            <ac:spMk id="2" creationId="{CED43AA0-A72D-875F-8644-FBCB9D8D5F68}"/>
          </ac:spMkLst>
        </pc:spChg>
        <pc:spChg chg="mod">
          <ac:chgData name="Fluitsma, D.W.P.M. (Daniel)" userId="aab17d33-b89b-4526-b7c1-165dab8f619f" providerId="ADAL" clId="{B19CC563-A752-45FF-94C1-648510D0D8B0}" dt="2022-09-11T15:53:30.196" v="10356" actId="113"/>
          <ac:spMkLst>
            <pc:docMk/>
            <pc:sldMk cId="3826074363" sldId="269"/>
            <ac:spMk id="3" creationId="{A1F5898C-A582-781B-1481-261FF769588B}"/>
          </ac:spMkLst>
        </pc:spChg>
      </pc:sldChg>
      <pc:sldChg chg="modSp new mod ord">
        <pc:chgData name="Fluitsma, D.W.P.M. (Daniel)" userId="aab17d33-b89b-4526-b7c1-165dab8f619f" providerId="ADAL" clId="{B19CC563-A752-45FF-94C1-648510D0D8B0}" dt="2022-09-11T15:46:08.345" v="10331" actId="20577"/>
        <pc:sldMkLst>
          <pc:docMk/>
          <pc:sldMk cId="1622515268" sldId="270"/>
        </pc:sldMkLst>
        <pc:spChg chg="mod">
          <ac:chgData name="Fluitsma, D.W.P.M. (Daniel)" userId="aab17d33-b89b-4526-b7c1-165dab8f619f" providerId="ADAL" clId="{B19CC563-A752-45FF-94C1-648510D0D8B0}" dt="2022-09-11T15:46:08.345" v="10331" actId="20577"/>
          <ac:spMkLst>
            <pc:docMk/>
            <pc:sldMk cId="1622515268" sldId="270"/>
            <ac:spMk id="2" creationId="{D18A39D5-CE32-3397-7F36-71EF0430F725}"/>
          </ac:spMkLst>
        </pc:spChg>
        <pc:spChg chg="mod">
          <ac:chgData name="Fluitsma, D.W.P.M. (Daniel)" userId="aab17d33-b89b-4526-b7c1-165dab8f619f" providerId="ADAL" clId="{B19CC563-A752-45FF-94C1-648510D0D8B0}" dt="2022-09-11T15:22:21.951" v="7767" actId="5793"/>
          <ac:spMkLst>
            <pc:docMk/>
            <pc:sldMk cId="1622515268" sldId="270"/>
            <ac:spMk id="3" creationId="{9D78F669-9661-A23C-882C-2D86A8EB6F74}"/>
          </ac:spMkLst>
        </pc:spChg>
      </pc:sldChg>
      <pc:sldChg chg="new">
        <pc:chgData name="Fluitsma, D.W.P.M. (Daniel)" userId="aab17d33-b89b-4526-b7c1-165dab8f619f" providerId="ADAL" clId="{B19CC563-A752-45FF-94C1-648510D0D8B0}" dt="2022-09-11T13:38:24.490" v="4364" actId="680"/>
        <pc:sldMkLst>
          <pc:docMk/>
          <pc:sldMk cId="1945951594" sldId="271"/>
        </pc:sldMkLst>
      </pc:sldChg>
      <pc:sldChg chg="modSp new mod ord">
        <pc:chgData name="Fluitsma, D.W.P.M. (Daniel)" userId="aab17d33-b89b-4526-b7c1-165dab8f619f" providerId="ADAL" clId="{B19CC563-A752-45FF-94C1-648510D0D8B0}" dt="2022-09-11T15:46:29.430" v="10333" actId="27636"/>
        <pc:sldMkLst>
          <pc:docMk/>
          <pc:sldMk cId="3582687874" sldId="272"/>
        </pc:sldMkLst>
        <pc:spChg chg="mod">
          <ac:chgData name="Fluitsma, D.W.P.M. (Daniel)" userId="aab17d33-b89b-4526-b7c1-165dab8f619f" providerId="ADAL" clId="{B19CC563-A752-45FF-94C1-648510D0D8B0}" dt="2022-09-11T15:37:40.136" v="9594" actId="20577"/>
          <ac:spMkLst>
            <pc:docMk/>
            <pc:sldMk cId="3582687874" sldId="272"/>
            <ac:spMk id="2" creationId="{636CEDA9-9559-C73B-02D5-80314653714F}"/>
          </ac:spMkLst>
        </pc:spChg>
        <pc:spChg chg="mod">
          <ac:chgData name="Fluitsma, D.W.P.M. (Daniel)" userId="aab17d33-b89b-4526-b7c1-165dab8f619f" providerId="ADAL" clId="{B19CC563-A752-45FF-94C1-648510D0D8B0}" dt="2022-09-11T15:46:29.430" v="10333" actId="27636"/>
          <ac:spMkLst>
            <pc:docMk/>
            <pc:sldMk cId="3582687874" sldId="272"/>
            <ac:spMk id="3" creationId="{CC0B0494-9BCF-B254-1D07-8C843A31009C}"/>
          </ac:spMkLst>
        </pc:spChg>
      </pc:sldChg>
      <pc:sldChg chg="new">
        <pc:chgData name="Fluitsma, D.W.P.M. (Daniel)" userId="aab17d33-b89b-4526-b7c1-165dab8f619f" providerId="ADAL" clId="{B19CC563-A752-45FF-94C1-648510D0D8B0}" dt="2022-09-11T14:52:51.261" v="5513" actId="680"/>
        <pc:sldMkLst>
          <pc:docMk/>
          <pc:sldMk cId="1604627392" sldId="273"/>
        </pc:sldMkLst>
      </pc:sldChg>
      <pc:sldChg chg="add">
        <pc:chgData name="Fluitsma, D.W.P.M. (Daniel)" userId="aab17d33-b89b-4526-b7c1-165dab8f619f" providerId="ADAL" clId="{B19CC563-A752-45FF-94C1-648510D0D8B0}" dt="2022-09-11T14:58:04.744" v="5924"/>
        <pc:sldMkLst>
          <pc:docMk/>
          <pc:sldMk cId="1331009885" sldId="274"/>
        </pc:sldMkLst>
      </pc:sldChg>
      <pc:sldChg chg="add">
        <pc:chgData name="Fluitsma, D.W.P.M. (Daniel)" userId="aab17d33-b89b-4526-b7c1-165dab8f619f" providerId="ADAL" clId="{B19CC563-A752-45FF-94C1-648510D0D8B0}" dt="2022-09-11T14:58:04.744" v="5924"/>
        <pc:sldMkLst>
          <pc:docMk/>
          <pc:sldMk cId="3074498932" sldId="275"/>
        </pc:sldMkLst>
      </pc:sldChg>
      <pc:sldChg chg="add">
        <pc:chgData name="Fluitsma, D.W.P.M. (Daniel)" userId="aab17d33-b89b-4526-b7c1-165dab8f619f" providerId="ADAL" clId="{B19CC563-A752-45FF-94C1-648510D0D8B0}" dt="2022-09-11T14:58:04.744" v="5924"/>
        <pc:sldMkLst>
          <pc:docMk/>
          <pc:sldMk cId="3059113614" sldId="276"/>
        </pc:sldMkLst>
      </pc:sldChg>
      <pc:sldChg chg="add">
        <pc:chgData name="Fluitsma, D.W.P.M. (Daniel)" userId="aab17d33-b89b-4526-b7c1-165dab8f619f" providerId="ADAL" clId="{B19CC563-A752-45FF-94C1-648510D0D8B0}" dt="2022-09-11T14:58:04.744" v="5924"/>
        <pc:sldMkLst>
          <pc:docMk/>
          <pc:sldMk cId="3675036321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D6112-646D-E9F0-ED67-EA4DBC0DF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C85E981-FD2B-2064-3D29-697D5359E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B38E94-E2BE-EF08-B628-241E4CD8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B8D6-4684-41DF-A783-C7E1BF9943E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44D13B-8E15-FA70-5B1C-B1843CBE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FDCDAA-7D07-D8F1-74BF-FD76B79A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BD6A-73DC-4A32-BEC1-ACEFE4978C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34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81ACA-573B-98C2-0811-14FDDD93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67E14CF-55B8-6239-AB19-FC2021255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C8D650-F0A9-4DFA-ABB2-71F6FE8D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B8D6-4684-41DF-A783-C7E1BF9943E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B3923E-D93C-1AFA-762E-6736E577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9AE850-C63E-C7E4-5AB7-83F123AD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BD6A-73DC-4A32-BEC1-ACEFE4978C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BB410F4-7E51-FD92-E4C5-A7DF8656C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EF70707-91B0-38D8-3E9B-7B27652B2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FCBB0C-1568-77C7-D6AC-1E3B1826E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B8D6-4684-41DF-A783-C7E1BF9943E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BAF8B3-3110-40BF-B5F8-CF51D9A3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BDF4C6-41D9-B12F-BADE-A47DE68B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BD6A-73DC-4A32-BEC1-ACEFE4978C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14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34673-657A-A243-25E9-0AF43E45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E2DAC9-4379-0D4B-C7EA-B41135BFD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E5EAA9-5AE0-07E4-7523-19B3B7D8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B8D6-4684-41DF-A783-C7E1BF9943E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6F090E-459E-2585-2B4B-A4CA336E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EE8C90-49C4-188C-E031-E95BD753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BD6A-73DC-4A32-BEC1-ACEFE4978C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04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5DD43-E82C-0A4C-67F4-2C29C1E6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E54DA3-4797-9693-EA86-97AA657EF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E6C4D3-309D-DF94-7630-B8AA036E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B8D6-4684-41DF-A783-C7E1BF9943E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CDAD77-959F-373B-AAEA-4E269DE4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9AE8B7-D154-477C-FA02-70D4818F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BD6A-73DC-4A32-BEC1-ACEFE4978C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75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3DFB8-4934-D4B6-BA6D-18757F6F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C895F9-1668-350C-4EF5-2B2D2A854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C9E4A69-B2F0-F5D5-EE67-1B1292CD9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B26F366-F769-B2ED-29C0-77F32C522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B8D6-4684-41DF-A783-C7E1BF9943E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E01502-DE48-B26E-1D2E-E864BEC9F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AF5412-BCFA-79BF-FD71-76D45355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BD6A-73DC-4A32-BEC1-ACEFE4978C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92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12303-5166-1FF7-2E69-FAAE0154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937113-B449-ABA7-F698-E7D74C31E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4B4662D-F1A1-07A9-7464-855B7DBB8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B17C0B2-F835-1A66-D12D-75D0C4B95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37DD18E-D34A-676D-3492-531691611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7B52282-96E4-6B42-1AFD-660FBBE9A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B8D6-4684-41DF-A783-C7E1BF9943E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00FC11A-0A22-098F-CFB0-3D71D27F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C645EB3-6320-7C99-BE94-7EF8A9A5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BD6A-73DC-4A32-BEC1-ACEFE4978C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78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2F802-0D79-BA3B-C1F1-7D2BD0C8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778D02-823D-7952-26BE-D1D8CC6C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B8D6-4684-41DF-A783-C7E1BF9943E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902C092-C465-1A54-096E-B4FFCA43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0ADAA4-8403-ABFC-CC0A-FF2B0B09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BD6A-73DC-4A32-BEC1-ACEFE4978C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36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31C055C-7726-0BB3-3D73-44113072A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B8D6-4684-41DF-A783-C7E1BF9943E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8E0091E-2181-8A97-E4A3-18B0B11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D4A05B-9CE5-0BFC-E468-1923CAE6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BD6A-73DC-4A32-BEC1-ACEFE4978C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11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53D7E-F15C-7A32-3ACF-9C28A995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F27037-48C9-70E9-8E15-5746852EA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26461C-8BE3-2205-D27E-10B9E5A11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C0A74A-D459-2925-98FA-4B35920C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B8D6-4684-41DF-A783-C7E1BF9943E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6B24A0-6E71-E28B-D401-E9A8B34E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D7FD39-8C33-9460-5613-C66AC227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BD6A-73DC-4A32-BEC1-ACEFE4978C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14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D88E1-2E8C-3781-620C-FB25F615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54F54B4-DAEC-A7E9-E1B8-A7C2F6513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220A79-5C7C-0FAC-EB38-487AF5FC6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7A838A-22B1-154B-4670-C29ED5B59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B8D6-4684-41DF-A783-C7E1BF9943E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69F958-ED99-AF61-1576-9388A720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28E049-E615-65EB-162A-A514164C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BD6A-73DC-4A32-BEC1-ACEFE4978C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68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4A0DDA-03E9-BFF0-6542-9A709348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01E3DD-68A7-BA6F-9F8A-2A979C1E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CB0829-C3F7-74DD-1FB7-8377042E3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BB8D6-4684-41DF-A783-C7E1BF9943E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F24278-2945-937F-CED0-24DD36CD8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60D455-D8B1-F048-8147-5DAF91F57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BD6A-73DC-4A32-BEC1-ACEFE4978C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85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F27AB-9631-6015-5181-804652469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Hoofdconcept</a:t>
            </a:r>
            <a:r>
              <a:rPr lang="en-US" dirty="0"/>
              <a:t>: </a:t>
            </a:r>
            <a:r>
              <a:rPr lang="en-US" dirty="0" err="1"/>
              <a:t>Verhouding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5C51EF-15FC-B654-C076-58D3F8E5E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Hoofdconcept</a:t>
            </a:r>
            <a:r>
              <a:rPr lang="en-US" dirty="0"/>
              <a:t>: </a:t>
            </a:r>
            <a:r>
              <a:rPr lang="en-US" dirty="0" err="1"/>
              <a:t>Verhouding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Binnen het </a:t>
            </a:r>
            <a:r>
              <a:rPr lang="en-US" dirty="0" err="1"/>
              <a:t>hoofdconcept</a:t>
            </a:r>
            <a:r>
              <a:rPr lang="en-US" dirty="0"/>
              <a:t> ‘</a:t>
            </a:r>
            <a:r>
              <a:rPr lang="en-US" dirty="0" err="1"/>
              <a:t>Verhouding</a:t>
            </a:r>
            <a:r>
              <a:rPr lang="en-US" dirty="0"/>
              <a:t>’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aandacht</a:t>
            </a:r>
            <a:r>
              <a:rPr lang="en-US" dirty="0"/>
              <a:t> </a:t>
            </a:r>
            <a:r>
              <a:rPr lang="en-US" dirty="0" err="1"/>
              <a:t>besteed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volgende</a:t>
            </a:r>
            <a:r>
              <a:rPr lang="en-US" dirty="0"/>
              <a:t> ‘</a:t>
            </a:r>
            <a:r>
              <a:rPr lang="en-US" dirty="0" err="1"/>
              <a:t>kernconcepten</a:t>
            </a:r>
            <a:r>
              <a:rPr lang="en-US" dirty="0"/>
              <a:t>’:</a:t>
            </a:r>
          </a:p>
          <a:p>
            <a:pPr>
              <a:buFontTx/>
              <a:buChar char="-"/>
            </a:pPr>
            <a:r>
              <a:rPr lang="en-US" dirty="0" err="1"/>
              <a:t>Sociale</a:t>
            </a:r>
            <a:r>
              <a:rPr lang="en-US" dirty="0"/>
              <a:t> (on) </a:t>
            </a:r>
            <a:r>
              <a:rPr lang="en-US" dirty="0" err="1"/>
              <a:t>gelijkheid</a:t>
            </a:r>
            <a:r>
              <a:rPr lang="en-US" dirty="0"/>
              <a:t>;</a:t>
            </a:r>
          </a:p>
          <a:p>
            <a:pPr>
              <a:buFontTx/>
              <a:buChar char="-"/>
            </a:pPr>
            <a:r>
              <a:rPr lang="en-US" dirty="0" err="1"/>
              <a:t>Macht</a:t>
            </a:r>
            <a:r>
              <a:rPr lang="en-US" dirty="0"/>
              <a:t>;</a:t>
            </a:r>
          </a:p>
          <a:p>
            <a:pPr>
              <a:buFontTx/>
              <a:buChar char="-"/>
            </a:pPr>
            <a:r>
              <a:rPr lang="en-US" dirty="0" err="1"/>
              <a:t>Gezag</a:t>
            </a:r>
            <a:r>
              <a:rPr lang="en-US" dirty="0"/>
              <a:t>;</a:t>
            </a:r>
          </a:p>
          <a:p>
            <a:pPr>
              <a:buFontTx/>
              <a:buChar char="-"/>
            </a:pPr>
            <a:r>
              <a:rPr lang="en-US" dirty="0"/>
              <a:t>Conflict;</a:t>
            </a:r>
          </a:p>
          <a:p>
            <a:pPr>
              <a:buFontTx/>
              <a:buChar char="-"/>
            </a:pPr>
            <a:r>
              <a:rPr lang="en-US" dirty="0" err="1"/>
              <a:t>Samenwerking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294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02C59-FA7F-67C6-9607-00557018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Gesloten</a:t>
            </a:r>
            <a:r>
              <a:rPr lang="en-US" dirty="0"/>
              <a:t> </a:t>
            </a:r>
            <a:r>
              <a:rPr lang="en-US" dirty="0" err="1"/>
              <a:t>samenleving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1DA580-D244-B668-88E8-AA963CD36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Gesloten</a:t>
            </a:r>
            <a:r>
              <a:rPr lang="en-US" sz="2400" dirty="0"/>
              <a:t> </a:t>
            </a:r>
            <a:r>
              <a:rPr lang="en-US" sz="2400" dirty="0" err="1"/>
              <a:t>samenleving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“ </a:t>
            </a:r>
            <a:r>
              <a:rPr lang="en-US" sz="2400" dirty="0" err="1"/>
              <a:t>maatschapij</a:t>
            </a:r>
            <a:r>
              <a:rPr lang="en-US" sz="2400" dirty="0"/>
              <a:t> </a:t>
            </a:r>
            <a:r>
              <a:rPr lang="en-US" sz="2400" dirty="0" err="1"/>
              <a:t>waarin</a:t>
            </a:r>
            <a:r>
              <a:rPr lang="en-US" sz="2400" dirty="0"/>
              <a:t> de </a:t>
            </a:r>
            <a:r>
              <a:rPr lang="en-US" sz="2400" dirty="0" err="1"/>
              <a:t>leden</a:t>
            </a:r>
            <a:r>
              <a:rPr lang="en-US" sz="2400" dirty="0"/>
              <a:t> </a:t>
            </a:r>
            <a:r>
              <a:rPr lang="en-US" sz="2400" dirty="0" err="1"/>
              <a:t>nauwelijks</a:t>
            </a:r>
            <a:r>
              <a:rPr lang="en-US" sz="2400" dirty="0"/>
              <a:t> of </a:t>
            </a:r>
            <a:r>
              <a:rPr lang="en-US" sz="2400" dirty="0" err="1"/>
              <a:t>geen</a:t>
            </a:r>
            <a:r>
              <a:rPr lang="en-US" sz="2400" dirty="0"/>
              <a:t> </a:t>
            </a:r>
            <a:r>
              <a:rPr lang="en-US" sz="2400" dirty="0" err="1"/>
              <a:t>kansen</a:t>
            </a:r>
            <a:r>
              <a:rPr lang="en-US" sz="2400" dirty="0"/>
              <a:t> </a:t>
            </a:r>
            <a:r>
              <a:rPr lang="en-US" sz="2400" dirty="0" err="1"/>
              <a:t>hebben</a:t>
            </a:r>
            <a:r>
              <a:rPr lang="en-US" sz="2400" dirty="0"/>
              <a:t> om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stijgen</a:t>
            </a:r>
            <a:r>
              <a:rPr lang="en-US" sz="2400" dirty="0"/>
              <a:t> op de </a:t>
            </a:r>
            <a:r>
              <a:rPr lang="en-US" sz="2400" dirty="0" err="1"/>
              <a:t>maatschappelijke</a:t>
            </a:r>
            <a:r>
              <a:rPr lang="en-US" sz="2400" dirty="0"/>
              <a:t> ladder”. </a:t>
            </a:r>
            <a:br>
              <a:rPr lang="en-US" sz="2400" dirty="0"/>
            </a:br>
            <a:r>
              <a:rPr lang="en-US" sz="2400" dirty="0"/>
              <a:t>↓ </a:t>
            </a:r>
            <a:br>
              <a:rPr lang="en-US" sz="2400" dirty="0"/>
            </a:br>
            <a:r>
              <a:rPr lang="en-US" sz="2400" dirty="0" err="1"/>
              <a:t>denk</a:t>
            </a:r>
            <a:r>
              <a:rPr lang="en-US" sz="2400" dirty="0"/>
              <a:t> </a:t>
            </a:r>
            <a:r>
              <a:rPr lang="en-US" sz="2400" dirty="0" err="1"/>
              <a:t>aan</a:t>
            </a:r>
            <a:r>
              <a:rPr lang="en-US" sz="2400" dirty="0"/>
              <a:t> </a:t>
            </a:r>
            <a:r>
              <a:rPr lang="en-US" sz="2400" dirty="0" err="1"/>
              <a:t>feodale</a:t>
            </a:r>
            <a:r>
              <a:rPr lang="en-US" sz="2400" dirty="0"/>
              <a:t> </a:t>
            </a:r>
            <a:r>
              <a:rPr lang="en-US" sz="2400" dirty="0" err="1"/>
              <a:t>samenlevingen</a:t>
            </a:r>
            <a:r>
              <a:rPr lang="en-US" sz="2400" dirty="0"/>
              <a:t>/ </a:t>
            </a:r>
            <a:r>
              <a:rPr lang="en-US" sz="2400" dirty="0" err="1"/>
              <a:t>verhoudingen</a:t>
            </a:r>
            <a:r>
              <a:rPr lang="en-US" sz="2400" dirty="0"/>
              <a:t> in de </a:t>
            </a:r>
            <a:r>
              <a:rPr lang="en-US" sz="2400" dirty="0" err="1"/>
              <a:t>middeleeuwen</a:t>
            </a:r>
            <a:r>
              <a:rPr lang="en-US" sz="2400" dirty="0"/>
              <a:t>. </a:t>
            </a:r>
            <a:r>
              <a:rPr lang="en-US" sz="2400" dirty="0" err="1"/>
              <a:t>Horigen</a:t>
            </a:r>
            <a:r>
              <a:rPr lang="en-US" sz="2400" dirty="0"/>
              <a:t> </a:t>
            </a:r>
            <a:r>
              <a:rPr lang="en-US" sz="2400" dirty="0" err="1"/>
              <a:t>ondergeschikt</a:t>
            </a:r>
            <a:r>
              <a:rPr lang="en-US" sz="2400" dirty="0"/>
              <a:t> </a:t>
            </a:r>
            <a:r>
              <a:rPr lang="en-US" sz="2400" dirty="0" err="1"/>
              <a:t>aan</a:t>
            </a:r>
            <a:r>
              <a:rPr lang="en-US" sz="2400" dirty="0"/>
              <a:t> de </a:t>
            </a:r>
            <a:r>
              <a:rPr lang="en-US" sz="2400" dirty="0" err="1"/>
              <a:t>adel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Of </a:t>
            </a:r>
          </a:p>
          <a:p>
            <a:pPr marL="0" indent="0">
              <a:buNone/>
            </a:pPr>
            <a:r>
              <a:rPr lang="en-US" sz="2400" dirty="0" err="1"/>
              <a:t>Denk</a:t>
            </a:r>
            <a:r>
              <a:rPr lang="en-US" sz="2400" dirty="0"/>
              <a:t> </a:t>
            </a:r>
            <a:r>
              <a:rPr lang="en-US" sz="2400" dirty="0" err="1"/>
              <a:t>ook</a:t>
            </a:r>
            <a:r>
              <a:rPr lang="en-US" sz="2400" dirty="0"/>
              <a:t> </a:t>
            </a:r>
            <a:r>
              <a:rPr lang="en-US" sz="2400" dirty="0" err="1"/>
              <a:t>aan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‘ </a:t>
            </a:r>
            <a:r>
              <a:rPr lang="en-US" sz="2400" dirty="0" err="1"/>
              <a:t>kastenmaatschappij</a:t>
            </a:r>
            <a:r>
              <a:rPr lang="en-US" sz="2400" dirty="0"/>
              <a:t>’:</a:t>
            </a:r>
          </a:p>
          <a:p>
            <a:pPr marL="0" indent="0">
              <a:buNone/>
            </a:pPr>
            <a:r>
              <a:rPr lang="en-US" sz="2400" dirty="0"/>
              <a:t>“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maatschappij</a:t>
            </a:r>
            <a:r>
              <a:rPr lang="en-US" sz="2400" dirty="0"/>
              <a:t> </a:t>
            </a:r>
            <a:r>
              <a:rPr lang="en-US" sz="2400" dirty="0" err="1"/>
              <a:t>waarin</a:t>
            </a:r>
            <a:r>
              <a:rPr lang="en-US" sz="2400" dirty="0"/>
              <a:t> je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bepaalde</a:t>
            </a:r>
            <a:r>
              <a:rPr lang="en-US" sz="2400" dirty="0"/>
              <a:t> </a:t>
            </a:r>
            <a:r>
              <a:rPr lang="en-US" sz="2400" dirty="0" err="1"/>
              <a:t>kaste</a:t>
            </a:r>
            <a:r>
              <a:rPr lang="en-US" sz="2400" dirty="0"/>
              <a:t> (</a:t>
            </a:r>
            <a:r>
              <a:rPr lang="en-US" sz="2400" dirty="0" err="1"/>
              <a:t>sociale</a:t>
            </a:r>
            <a:r>
              <a:rPr lang="en-US" sz="2400" dirty="0"/>
              <a:t> </a:t>
            </a:r>
            <a:r>
              <a:rPr lang="en-US" sz="2400" dirty="0" err="1"/>
              <a:t>kaste</a:t>
            </a:r>
            <a:r>
              <a:rPr lang="en-US" sz="2400" dirty="0"/>
              <a:t>) </a:t>
            </a:r>
            <a:r>
              <a:rPr lang="en-US" sz="2400" dirty="0" err="1"/>
              <a:t>wordt</a:t>
            </a:r>
            <a:r>
              <a:rPr lang="en-US" sz="2400" dirty="0"/>
              <a:t> </a:t>
            </a:r>
            <a:r>
              <a:rPr lang="en-US" sz="2400" dirty="0" err="1"/>
              <a:t>geboren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waar</a:t>
            </a:r>
            <a:r>
              <a:rPr lang="en-US" sz="2400" dirty="0"/>
              <a:t> je </a:t>
            </a:r>
            <a:r>
              <a:rPr lang="en-US" sz="2400" dirty="0" err="1"/>
              <a:t>niet</a:t>
            </a:r>
            <a:r>
              <a:rPr lang="en-US" sz="2400" dirty="0"/>
              <a:t> </a:t>
            </a:r>
            <a:r>
              <a:rPr lang="en-US" sz="2400" dirty="0" err="1"/>
              <a:t>meer</a:t>
            </a:r>
            <a:r>
              <a:rPr lang="en-US" sz="2400" dirty="0"/>
              <a:t> </a:t>
            </a:r>
            <a:r>
              <a:rPr lang="en-US" sz="2400" dirty="0" err="1"/>
              <a:t>uitkomt</a:t>
            </a:r>
            <a:r>
              <a:rPr lang="en-US" sz="2400" dirty="0"/>
              <a:t>”.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860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B760B-41D1-3A72-352A-BFEC4707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samenleving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F7F344-89B6-8073-A574-6E8272682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Open </a:t>
            </a:r>
            <a:r>
              <a:rPr lang="en-US" dirty="0" err="1"/>
              <a:t>samenleving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“ </a:t>
            </a:r>
            <a:r>
              <a:rPr lang="en-US" dirty="0" err="1"/>
              <a:t>samenleving</a:t>
            </a:r>
            <a:r>
              <a:rPr lang="en-US" dirty="0"/>
              <a:t> die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kenmerkt</a:t>
            </a:r>
            <a:r>
              <a:rPr lang="en-US" dirty="0"/>
              <a:t> door de </a:t>
            </a:r>
            <a:r>
              <a:rPr lang="en-US" dirty="0" err="1"/>
              <a:t>mogelijkheid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stijgen</a:t>
            </a:r>
            <a:r>
              <a:rPr lang="en-US" dirty="0"/>
              <a:t> op de </a:t>
            </a:r>
            <a:r>
              <a:rPr lang="en-US" dirty="0" err="1"/>
              <a:t>maatschappelijke</a:t>
            </a:r>
            <a:r>
              <a:rPr lang="en-US" dirty="0"/>
              <a:t> ladder </a:t>
            </a:r>
            <a:r>
              <a:rPr lang="en-US" dirty="0" err="1"/>
              <a:t>groter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”. </a:t>
            </a:r>
            <a:br>
              <a:rPr lang="en-US" dirty="0"/>
            </a:br>
            <a:r>
              <a:rPr lang="en-US" dirty="0"/>
              <a:t>↓</a:t>
            </a:r>
          </a:p>
          <a:p>
            <a:pPr marL="0" indent="0">
              <a:buNone/>
            </a:pPr>
            <a:r>
              <a:rPr lang="en-US" dirty="0"/>
              <a:t>Er is dan </a:t>
            </a:r>
            <a:r>
              <a:rPr lang="en-US" dirty="0" err="1"/>
              <a:t>sprake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beweging</a:t>
            </a:r>
            <a:r>
              <a:rPr lang="en-US" dirty="0"/>
              <a:t> van </a:t>
            </a:r>
            <a:r>
              <a:rPr lang="en-US" dirty="0" err="1"/>
              <a:t>individuen</a:t>
            </a:r>
            <a:r>
              <a:rPr lang="en-US" dirty="0"/>
              <a:t> of </a:t>
            </a:r>
            <a:r>
              <a:rPr lang="en-US" dirty="0" err="1"/>
              <a:t>groepen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maatschappelijke</a:t>
            </a:r>
            <a:r>
              <a:rPr lang="en-US" dirty="0"/>
              <a:t> </a:t>
            </a:r>
            <a:r>
              <a:rPr lang="en-US" dirty="0" err="1"/>
              <a:t>posities</a:t>
            </a:r>
            <a:r>
              <a:rPr lang="en-US" dirty="0"/>
              <a:t>”.</a:t>
            </a:r>
            <a:br>
              <a:rPr lang="en-US" dirty="0"/>
            </a:br>
            <a:r>
              <a:rPr lang="en-US" dirty="0"/>
              <a:t>↓</a:t>
            </a:r>
            <a:br>
              <a:rPr lang="en-US" dirty="0"/>
            </a:br>
            <a:r>
              <a:rPr lang="en-US" dirty="0"/>
              <a:t>De </a:t>
            </a:r>
            <a:r>
              <a:rPr lang="en-US" dirty="0" err="1"/>
              <a:t>westerse</a:t>
            </a:r>
            <a:r>
              <a:rPr lang="en-US" dirty="0"/>
              <a:t> </a:t>
            </a:r>
            <a:r>
              <a:rPr lang="en-US" dirty="0" err="1"/>
              <a:t>geïndustrialiseerde</a:t>
            </a:r>
            <a:r>
              <a:rPr lang="en-US" dirty="0"/>
              <a:t> </a:t>
            </a:r>
            <a:r>
              <a:rPr lang="en-US" dirty="0" err="1"/>
              <a:t>samenleving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voorbeeld</a:t>
            </a:r>
            <a:r>
              <a:rPr lang="en-US" dirty="0"/>
              <a:t> van 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open </a:t>
            </a:r>
            <a:r>
              <a:rPr lang="en-US" dirty="0" err="1"/>
              <a:t>samenleving</a:t>
            </a:r>
            <a:r>
              <a:rPr lang="en-US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2557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CC276-BC98-F712-A4EF-775386E0C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H1.3: </a:t>
            </a:r>
            <a:r>
              <a:rPr lang="en-US" dirty="0" err="1"/>
              <a:t>Positietoewijzing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positieverwerving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FA7621-4AA6-B68D-B950-8D86D5CF3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02788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 err="1"/>
              <a:t>Maatschappelijke</a:t>
            </a:r>
            <a:r>
              <a:rPr lang="en-US" sz="2000" dirty="0"/>
              <a:t> </a:t>
            </a:r>
            <a:r>
              <a:rPr lang="en-US" sz="2000" dirty="0" err="1"/>
              <a:t>positie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“ de </a:t>
            </a:r>
            <a:r>
              <a:rPr lang="en-US" sz="2000" dirty="0" err="1"/>
              <a:t>plaats</a:t>
            </a:r>
            <a:r>
              <a:rPr lang="en-US" sz="2000" dirty="0"/>
              <a:t> die </a:t>
            </a:r>
            <a:r>
              <a:rPr lang="en-US" sz="2000" dirty="0" err="1"/>
              <a:t>iemand</a:t>
            </a:r>
            <a:r>
              <a:rPr lang="en-US" sz="2000" dirty="0"/>
              <a:t> </a:t>
            </a:r>
            <a:r>
              <a:rPr lang="en-US" sz="2000" dirty="0" err="1"/>
              <a:t>inneemt</a:t>
            </a:r>
            <a:r>
              <a:rPr lang="en-US" sz="2000" dirty="0"/>
              <a:t> ten </a:t>
            </a:r>
            <a:r>
              <a:rPr lang="en-US" sz="2000" dirty="0" err="1"/>
              <a:t>opzichte</a:t>
            </a:r>
            <a:r>
              <a:rPr lang="en-US" sz="2000" dirty="0"/>
              <a:t> van </a:t>
            </a:r>
            <a:r>
              <a:rPr lang="en-US" sz="2000" dirty="0" err="1"/>
              <a:t>anderen</a:t>
            </a:r>
            <a:r>
              <a:rPr lang="en-US" sz="2000" dirty="0"/>
              <a:t> (op de </a:t>
            </a:r>
            <a:r>
              <a:rPr lang="en-US" sz="2000" dirty="0" err="1"/>
              <a:t>maatschappelijke</a:t>
            </a:r>
            <a:r>
              <a:rPr lang="en-US" sz="2000" dirty="0"/>
              <a:t> ladder)”.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Positietoewijzing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“ </a:t>
            </a:r>
            <a:r>
              <a:rPr lang="en-US" sz="2000" dirty="0" err="1"/>
              <a:t>Maatschappelijke</a:t>
            </a:r>
            <a:r>
              <a:rPr lang="en-US" sz="2000" dirty="0"/>
              <a:t> </a:t>
            </a:r>
            <a:r>
              <a:rPr lang="en-US" sz="2000" dirty="0" err="1"/>
              <a:t>oorzaken</a:t>
            </a:r>
            <a:r>
              <a:rPr lang="en-US" sz="2000" dirty="0"/>
              <a:t> </a:t>
            </a:r>
            <a:r>
              <a:rPr lang="en-US" sz="2000" dirty="0" err="1"/>
              <a:t>waardoor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persoon</a:t>
            </a:r>
            <a:r>
              <a:rPr lang="en-US" sz="2000" dirty="0"/>
              <a:t> of </a:t>
            </a:r>
            <a:r>
              <a:rPr lang="en-US" sz="2000" dirty="0" err="1"/>
              <a:t>groep</a:t>
            </a:r>
            <a:r>
              <a:rPr lang="en-US" sz="2000" dirty="0"/>
              <a:t> op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bepaalde</a:t>
            </a:r>
            <a:r>
              <a:rPr lang="en-US" sz="2000" dirty="0"/>
              <a:t> </a:t>
            </a:r>
            <a:r>
              <a:rPr lang="en-US" sz="2000" dirty="0" err="1"/>
              <a:t>positie</a:t>
            </a:r>
            <a:r>
              <a:rPr lang="en-US" sz="2000" dirty="0"/>
              <a:t> </a:t>
            </a:r>
            <a:r>
              <a:rPr lang="en-US" sz="2000" dirty="0" err="1"/>
              <a:t>terecht</a:t>
            </a:r>
            <a:r>
              <a:rPr lang="en-US" sz="2000" dirty="0"/>
              <a:t> </a:t>
            </a:r>
            <a:r>
              <a:rPr lang="en-US" sz="2000" dirty="0" err="1"/>
              <a:t>komt</a:t>
            </a:r>
            <a:r>
              <a:rPr lang="en-US" sz="2000" dirty="0"/>
              <a:t>”. </a:t>
            </a:r>
            <a:br>
              <a:rPr lang="en-US" sz="2000" dirty="0"/>
            </a:br>
            <a:r>
              <a:rPr lang="en-US" sz="2000" dirty="0" err="1"/>
              <a:t>Hierbij</a:t>
            </a:r>
            <a:r>
              <a:rPr lang="en-US" sz="2000" dirty="0"/>
              <a:t> </a:t>
            </a:r>
            <a:r>
              <a:rPr lang="en-US" sz="2000" dirty="0" err="1"/>
              <a:t>gaat</a:t>
            </a:r>
            <a:r>
              <a:rPr lang="en-US" sz="2000" dirty="0"/>
              <a:t> het om wat de </a:t>
            </a:r>
            <a:r>
              <a:rPr lang="en-US" sz="2000" dirty="0" err="1"/>
              <a:t>overheid</a:t>
            </a:r>
            <a:r>
              <a:rPr lang="en-US" sz="2000" dirty="0"/>
              <a:t>, </a:t>
            </a:r>
            <a:r>
              <a:rPr lang="en-US" sz="2000" dirty="0" err="1"/>
              <a:t>bedrijven</a:t>
            </a:r>
            <a:r>
              <a:rPr lang="en-US" sz="2000" dirty="0"/>
              <a:t>, </a:t>
            </a:r>
            <a:r>
              <a:rPr lang="en-US" sz="2000" dirty="0" err="1"/>
              <a:t>organisaties</a:t>
            </a:r>
            <a:r>
              <a:rPr lang="en-US" sz="2000" dirty="0"/>
              <a:t>/ </a:t>
            </a:r>
            <a:r>
              <a:rPr lang="en-US" sz="2000" dirty="0" err="1"/>
              <a:t>instellingen</a:t>
            </a:r>
            <a:r>
              <a:rPr lang="en-US" sz="2000" dirty="0"/>
              <a:t> </a:t>
            </a:r>
            <a:r>
              <a:rPr lang="en-US" sz="2000" dirty="0" err="1"/>
              <a:t>wel</a:t>
            </a:r>
            <a:r>
              <a:rPr lang="en-US" sz="2000" dirty="0"/>
              <a:t>/ </a:t>
            </a:r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doen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de </a:t>
            </a:r>
            <a:r>
              <a:rPr lang="en-US" sz="2000" dirty="0" err="1"/>
              <a:t>positie</a:t>
            </a:r>
            <a:r>
              <a:rPr lang="en-US" sz="2000" dirty="0"/>
              <a:t> van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persoon</a:t>
            </a:r>
            <a:r>
              <a:rPr lang="en-US" sz="2000" dirty="0"/>
              <a:t> of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groep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bv</a:t>
            </a:r>
            <a:r>
              <a:rPr lang="en-US" sz="2000" dirty="0"/>
              <a:t>. in </a:t>
            </a:r>
            <a:r>
              <a:rPr lang="en-US" sz="2000" dirty="0" err="1"/>
              <a:t>hoeverre</a:t>
            </a:r>
            <a:r>
              <a:rPr lang="en-US" sz="2000" dirty="0"/>
              <a:t> de </a:t>
            </a:r>
            <a:r>
              <a:rPr lang="en-US" sz="2000" dirty="0" err="1"/>
              <a:t>verschillen</a:t>
            </a:r>
            <a:r>
              <a:rPr lang="en-US" sz="2000" dirty="0"/>
              <a:t> </a:t>
            </a:r>
            <a:r>
              <a:rPr lang="en-US" sz="2000" dirty="0" err="1"/>
              <a:t>tussen</a:t>
            </a:r>
            <a:r>
              <a:rPr lang="en-US" sz="2000" dirty="0"/>
              <a:t> </a:t>
            </a:r>
            <a:r>
              <a:rPr lang="en-US" sz="2000" dirty="0" err="1"/>
              <a:t>etnische</a:t>
            </a:r>
            <a:r>
              <a:rPr lang="en-US" sz="2000" dirty="0"/>
              <a:t> </a:t>
            </a:r>
            <a:r>
              <a:rPr lang="en-US" sz="2000" dirty="0" err="1"/>
              <a:t>groepen</a:t>
            </a:r>
            <a:r>
              <a:rPr lang="en-US" sz="2000" dirty="0"/>
              <a:t> </a:t>
            </a:r>
            <a:r>
              <a:rPr lang="en-US" sz="2000" dirty="0" err="1"/>
              <a:t>worden</a:t>
            </a:r>
            <a:r>
              <a:rPr lang="en-US" sz="2000" dirty="0"/>
              <a:t> </a:t>
            </a:r>
            <a:r>
              <a:rPr lang="en-US" sz="2000" dirty="0" err="1"/>
              <a:t>benadrukt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/ of </a:t>
            </a:r>
            <a:r>
              <a:rPr lang="en-US" sz="2000" dirty="0" err="1"/>
              <a:t>overdreven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err="1"/>
              <a:t>Positieverwerving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het </a:t>
            </a:r>
            <a:r>
              <a:rPr lang="en-US" sz="2000" dirty="0" err="1"/>
              <a:t>verkrijgen</a:t>
            </a:r>
            <a:r>
              <a:rPr lang="en-US" sz="2000" dirty="0"/>
              <a:t> van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maatschappelijke</a:t>
            </a:r>
            <a:r>
              <a:rPr lang="en-US" sz="2000" dirty="0"/>
              <a:t> </a:t>
            </a:r>
            <a:r>
              <a:rPr lang="en-US" sz="2000" dirty="0" err="1"/>
              <a:t>positie</a:t>
            </a:r>
            <a:r>
              <a:rPr lang="en-US" sz="2000" dirty="0"/>
              <a:t> door de eigen </a:t>
            </a:r>
            <a:r>
              <a:rPr lang="en-US" sz="2000" dirty="0" err="1"/>
              <a:t>bijdrage</a:t>
            </a:r>
            <a:r>
              <a:rPr lang="en-US" sz="2000" dirty="0"/>
              <a:t> van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persoon</a:t>
            </a:r>
            <a:r>
              <a:rPr lang="en-US" sz="2000" dirty="0"/>
              <a:t> of de </a:t>
            </a:r>
            <a:r>
              <a:rPr lang="en-US" sz="2000" dirty="0" err="1"/>
              <a:t>groep</a:t>
            </a:r>
            <a:r>
              <a:rPr lang="en-US" sz="2000" dirty="0"/>
              <a:t> </a:t>
            </a:r>
            <a:r>
              <a:rPr lang="en-US" sz="2000" dirty="0" err="1"/>
              <a:t>waartoe</a:t>
            </a:r>
            <a:r>
              <a:rPr lang="en-US" sz="2000" dirty="0"/>
              <a:t> </a:t>
            </a:r>
            <a:r>
              <a:rPr lang="en-US" sz="2000" dirty="0" err="1"/>
              <a:t>hij</a:t>
            </a:r>
            <a:r>
              <a:rPr lang="en-US" sz="2000" dirty="0"/>
              <a:t> </a:t>
            </a:r>
            <a:r>
              <a:rPr lang="en-US" sz="2000" dirty="0" err="1"/>
              <a:t>bestaat</a:t>
            </a:r>
            <a:r>
              <a:rPr lang="en-US" sz="2000" dirty="0"/>
              <a:t>”. </a:t>
            </a:r>
            <a:br>
              <a:rPr lang="en-US" sz="2000" dirty="0"/>
            </a:br>
            <a:r>
              <a:rPr lang="en-US" sz="2000" dirty="0"/>
              <a:t>↓ </a:t>
            </a:r>
          </a:p>
          <a:p>
            <a:pPr marL="0" indent="0">
              <a:buNone/>
            </a:pPr>
            <a:r>
              <a:rPr lang="en-US" sz="2000" dirty="0"/>
              <a:t>m.b.t. burgers </a:t>
            </a:r>
            <a:r>
              <a:rPr lang="en-US" sz="2000" dirty="0" err="1"/>
              <a:t>gaat</a:t>
            </a:r>
            <a:r>
              <a:rPr lang="en-US" sz="2000" dirty="0"/>
              <a:t> het over wat ze </a:t>
            </a:r>
            <a:r>
              <a:rPr lang="en-US" sz="2000" dirty="0" err="1"/>
              <a:t>allemaal</a:t>
            </a:r>
            <a:r>
              <a:rPr lang="en-US" sz="2000" dirty="0"/>
              <a:t> </a:t>
            </a:r>
            <a:r>
              <a:rPr lang="en-US" sz="2000" dirty="0" err="1"/>
              <a:t>wel</a:t>
            </a:r>
            <a:r>
              <a:rPr lang="en-US" sz="2000" dirty="0"/>
              <a:t> </a:t>
            </a:r>
            <a:r>
              <a:rPr lang="en-US" sz="2000" dirty="0" err="1"/>
              <a:t>zelf</a:t>
            </a:r>
            <a:r>
              <a:rPr lang="en-US" sz="2000" dirty="0"/>
              <a:t> </a:t>
            </a:r>
            <a:r>
              <a:rPr lang="en-US" sz="2000" dirty="0" err="1"/>
              <a:t>doen</a:t>
            </a:r>
            <a:r>
              <a:rPr lang="en-US" sz="2000" dirty="0"/>
              <a:t> </a:t>
            </a:r>
            <a:r>
              <a:rPr lang="en-US" sz="2000" dirty="0" err="1"/>
              <a:t>ter</a:t>
            </a:r>
            <a:r>
              <a:rPr lang="en-US" sz="2000" dirty="0"/>
              <a:t> </a:t>
            </a:r>
            <a:r>
              <a:rPr lang="en-US" sz="2000" dirty="0" err="1"/>
              <a:t>verbetering</a:t>
            </a:r>
            <a:r>
              <a:rPr lang="en-US" sz="2000" dirty="0"/>
              <a:t> van </a:t>
            </a:r>
            <a:r>
              <a:rPr lang="en-US" sz="2000" dirty="0" err="1"/>
              <a:t>zijn</a:t>
            </a:r>
            <a:r>
              <a:rPr lang="en-US" sz="2000" dirty="0"/>
              <a:t>/ </a:t>
            </a:r>
            <a:r>
              <a:rPr lang="en-US" sz="2000" dirty="0" err="1"/>
              <a:t>haar</a:t>
            </a:r>
            <a:r>
              <a:rPr lang="en-US" sz="2000" dirty="0"/>
              <a:t> eigen </a:t>
            </a:r>
            <a:r>
              <a:rPr lang="en-US" sz="2000" dirty="0" err="1"/>
              <a:t>maatschappelijke</a:t>
            </a:r>
            <a:r>
              <a:rPr lang="en-US" sz="2000" dirty="0"/>
              <a:t> positive.</a:t>
            </a:r>
          </a:p>
          <a:p>
            <a:pPr marL="0" indent="0">
              <a:buNone/>
            </a:pPr>
            <a:r>
              <a:rPr lang="en-US" sz="2000" dirty="0"/>
              <a:t>m.b.t. </a:t>
            </a:r>
            <a:r>
              <a:rPr lang="en-US" sz="2000" dirty="0" err="1"/>
              <a:t>allochtonen</a:t>
            </a:r>
            <a:r>
              <a:rPr lang="en-US" sz="2000" dirty="0"/>
              <a:t> in NL: Het </a:t>
            </a:r>
            <a:r>
              <a:rPr lang="en-US" sz="2000" dirty="0" err="1"/>
              <a:t>gaat</a:t>
            </a:r>
            <a:r>
              <a:rPr lang="en-US" sz="2000" dirty="0"/>
              <a:t> </a:t>
            </a:r>
            <a:r>
              <a:rPr lang="en-US" sz="2000" dirty="0" err="1"/>
              <a:t>hier</a:t>
            </a:r>
            <a:r>
              <a:rPr lang="en-US" sz="2000" dirty="0"/>
              <a:t> </a:t>
            </a:r>
            <a:r>
              <a:rPr lang="en-US" sz="2000" dirty="0" err="1"/>
              <a:t>bv</a:t>
            </a:r>
            <a:r>
              <a:rPr lang="en-US" sz="2000" dirty="0"/>
              <a:t>. om </a:t>
            </a:r>
            <a:r>
              <a:rPr lang="en-US" sz="2000" dirty="0" err="1"/>
              <a:t>wel</a:t>
            </a:r>
            <a:r>
              <a:rPr lang="en-US" sz="2000" dirty="0"/>
              <a:t>/ </a:t>
            </a:r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volgen</a:t>
            </a:r>
            <a:r>
              <a:rPr lang="en-US" sz="2000" dirty="0"/>
              <a:t> van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inburgeringscursus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of (extra) </a:t>
            </a:r>
            <a:r>
              <a:rPr lang="en-US" sz="2000" dirty="0" err="1"/>
              <a:t>Nederlandse</a:t>
            </a:r>
            <a:r>
              <a:rPr lang="en-US" sz="2000" dirty="0"/>
              <a:t> </a:t>
            </a:r>
            <a:r>
              <a:rPr lang="en-US" sz="2000" dirty="0" err="1"/>
              <a:t>taalcursus</a:t>
            </a:r>
            <a:r>
              <a:rPr lang="en-US" sz="2000" dirty="0"/>
              <a:t>, of om de </a:t>
            </a:r>
            <a:r>
              <a:rPr lang="en-US" sz="2000" dirty="0" err="1"/>
              <a:t>vraag</a:t>
            </a:r>
            <a:r>
              <a:rPr lang="en-US" sz="2000" dirty="0"/>
              <a:t> of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etnische</a:t>
            </a:r>
            <a:r>
              <a:rPr lang="en-US" sz="2000" dirty="0"/>
              <a:t> </a:t>
            </a:r>
            <a:r>
              <a:rPr lang="en-US" sz="2000" dirty="0" err="1"/>
              <a:t>groep</a:t>
            </a:r>
            <a:r>
              <a:rPr lang="en-US" sz="2000" dirty="0"/>
              <a:t> de </a:t>
            </a:r>
            <a:r>
              <a:rPr lang="en-US" sz="2000" dirty="0" err="1"/>
              <a:t>verschillen</a:t>
            </a:r>
            <a:r>
              <a:rPr lang="en-US" sz="2000" dirty="0"/>
              <a:t> </a:t>
            </a:r>
            <a:r>
              <a:rPr lang="en-US" sz="2000" dirty="0" err="1"/>
              <a:t>tussen</a:t>
            </a:r>
            <a:r>
              <a:rPr lang="en-US" sz="2000" dirty="0"/>
              <a:t> hen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andere</a:t>
            </a:r>
            <a:r>
              <a:rPr lang="en-US" sz="2000" dirty="0"/>
              <a:t> </a:t>
            </a:r>
            <a:r>
              <a:rPr lang="en-US" sz="2000" dirty="0" err="1"/>
              <a:t>etnische</a:t>
            </a:r>
            <a:r>
              <a:rPr lang="en-US" sz="2000" dirty="0"/>
              <a:t> </a:t>
            </a:r>
            <a:r>
              <a:rPr lang="en-US" sz="2000" dirty="0" err="1"/>
              <a:t>groepen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autochtone</a:t>
            </a:r>
            <a:r>
              <a:rPr lang="en-US" sz="2000" dirty="0"/>
              <a:t> </a:t>
            </a:r>
            <a:r>
              <a:rPr lang="en-US" sz="2000" dirty="0" err="1"/>
              <a:t>Nederlanders</a:t>
            </a:r>
            <a:r>
              <a:rPr lang="en-US" sz="2000" dirty="0"/>
              <a:t> </a:t>
            </a:r>
            <a:r>
              <a:rPr lang="en-US" sz="2000" dirty="0" err="1"/>
              <a:t>benadrukken</a:t>
            </a:r>
            <a:r>
              <a:rPr lang="en-US" sz="2000" dirty="0"/>
              <a:t> of </a:t>
            </a:r>
            <a:r>
              <a:rPr lang="en-US" sz="2000" dirty="0" err="1"/>
              <a:t>juist</a:t>
            </a:r>
            <a:r>
              <a:rPr lang="en-US" sz="2000" dirty="0"/>
              <a:t> </a:t>
            </a:r>
            <a:r>
              <a:rPr lang="en-US" sz="2000" dirty="0" err="1"/>
              <a:t>niet</a:t>
            </a:r>
            <a:r>
              <a:rPr lang="en-US" sz="2000" dirty="0"/>
              <a:t>.</a:t>
            </a:r>
            <a:br>
              <a:rPr lang="en-US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2934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097C3-3130-47B4-B8B4-A9C07D93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4F6175C-DDBE-4FFA-9E34-B1E325EBB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9330" y="0"/>
            <a:ext cx="12404033" cy="6858000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3D33169-A7BE-4174-90E9-F86432A12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876" y="3784569"/>
            <a:ext cx="400050" cy="2476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861C1ED-EAF0-4EB5-9112-05B3653CE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59" y="365125"/>
            <a:ext cx="59531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0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035E4-7134-4E83-B07D-D9DBD4F9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9365" cy="1325563"/>
          </a:xfrm>
        </p:spPr>
        <p:txBody>
          <a:bodyPr/>
          <a:lstStyle/>
          <a:p>
            <a:r>
              <a:rPr lang="en-US" dirty="0"/>
              <a:t>Tot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economische</a:t>
            </a:r>
            <a:r>
              <a:rPr lang="en-US" dirty="0"/>
              <a:t> </a:t>
            </a:r>
            <a:r>
              <a:rPr lang="en-US" dirty="0" err="1"/>
              <a:t>klasse</a:t>
            </a:r>
            <a:r>
              <a:rPr lang="en-US" dirty="0"/>
              <a:t> </a:t>
            </a:r>
            <a:r>
              <a:rPr lang="en-US" dirty="0" err="1"/>
              <a:t>behoor</a:t>
            </a:r>
            <a:r>
              <a:rPr lang="en-US" dirty="0"/>
              <a:t> </a:t>
            </a:r>
            <a:r>
              <a:rPr lang="en-US" dirty="0" err="1"/>
              <a:t>jij</a:t>
            </a:r>
            <a:r>
              <a:rPr lang="en-US" dirty="0"/>
              <a:t> </a:t>
            </a:r>
            <a:r>
              <a:rPr lang="en-US" dirty="0" err="1"/>
              <a:t>straks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DE64E58-C627-4592-B684-10DAC21E7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87" y="1825624"/>
            <a:ext cx="12042913" cy="5032375"/>
          </a:xfrm>
        </p:spPr>
      </p:pic>
    </p:spTree>
    <p:extLst>
      <p:ext uri="{BB962C8B-B14F-4D97-AF65-F5344CB8AC3E}">
        <p14:creationId xmlns:p14="http://schemas.microsoft.com/office/powerpoint/2010/main" val="3074498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B5A97-D316-4A37-ADA3-FE99270C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Participatieladder</a:t>
            </a:r>
            <a:endParaRPr lang="nl-NL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2149132A-E29A-4716-B944-323124859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13087350" cy="6972299"/>
          </a:xfr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AB75E8-8EB6-4482-BF3D-828E8E908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152" y="1027906"/>
            <a:ext cx="28194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1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2BB81-B301-42EC-A528-3DB031235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6755" cy="1325563"/>
          </a:xfrm>
        </p:spPr>
        <p:txBody>
          <a:bodyPr/>
          <a:lstStyle/>
          <a:p>
            <a:r>
              <a:rPr lang="en-US" dirty="0"/>
              <a:t>Of </a:t>
            </a:r>
            <a:r>
              <a:rPr lang="en-US" dirty="0" err="1"/>
              <a:t>maatschappelijke</a:t>
            </a:r>
            <a:r>
              <a:rPr lang="en-US" dirty="0"/>
              <a:t> </a:t>
            </a:r>
            <a:r>
              <a:rPr lang="en-US" dirty="0" err="1"/>
              <a:t>positie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 sector!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3587CED-1066-4B58-B0E2-799C0A74E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90" y="1784412"/>
            <a:ext cx="6560598" cy="4199138"/>
          </a:xfrm>
        </p:spPr>
      </p:pic>
    </p:spTree>
    <p:extLst>
      <p:ext uri="{BB962C8B-B14F-4D97-AF65-F5344CB8AC3E}">
        <p14:creationId xmlns:p14="http://schemas.microsoft.com/office/powerpoint/2010/main" val="3675036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6DCD0-D8C7-EB33-C1ED-5426800C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AF01DB-E11A-83F3-AB67-56B648301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627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A39D5-CE32-3397-7F36-71EF0430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H1.4: </a:t>
            </a:r>
            <a:br>
              <a:rPr lang="en-US" dirty="0"/>
            </a:br>
            <a:r>
              <a:rPr lang="en-US" dirty="0" err="1"/>
              <a:t>Maatschappelijke</a:t>
            </a:r>
            <a:r>
              <a:rPr lang="en-US" dirty="0"/>
              <a:t> </a:t>
            </a:r>
            <a:r>
              <a:rPr lang="en-US" dirty="0" err="1"/>
              <a:t>posities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gevolgen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78F669-9661-A23C-882C-2D86A8EB6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 </a:t>
            </a:r>
            <a:r>
              <a:rPr lang="en-US" dirty="0" err="1"/>
              <a:t>maatschappelijke</a:t>
            </a:r>
            <a:r>
              <a:rPr lang="en-US" dirty="0"/>
              <a:t> </a:t>
            </a:r>
            <a:r>
              <a:rPr lang="en-US" dirty="0" err="1"/>
              <a:t>positie</a:t>
            </a:r>
            <a:r>
              <a:rPr lang="en-US" dirty="0"/>
              <a:t> van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invloed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is </a:t>
            </a:r>
            <a:r>
              <a:rPr lang="en-US" dirty="0" err="1"/>
              <a:t>zelfs</a:t>
            </a:r>
            <a:r>
              <a:rPr lang="en-US" dirty="0"/>
              <a:t> </a:t>
            </a:r>
            <a:r>
              <a:rPr lang="en-US" dirty="0" err="1"/>
              <a:t>bepalend</a:t>
            </a:r>
            <a:r>
              <a:rPr lang="en-US" dirty="0"/>
              <a:t> in de mate </a:t>
            </a:r>
            <a:r>
              <a:rPr lang="en-US" dirty="0" err="1"/>
              <a:t>waarin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in </a:t>
            </a:r>
            <a:r>
              <a:rPr lang="en-US" dirty="0" err="1"/>
              <a:t>staat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om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vorm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leven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In het </a:t>
            </a:r>
            <a:r>
              <a:rPr lang="en-US" dirty="0" err="1"/>
              <a:t>socialisatieproces</a:t>
            </a:r>
            <a:r>
              <a:rPr lang="en-US" dirty="0"/>
              <a:t> </a:t>
            </a:r>
            <a:r>
              <a:rPr lang="en-US" dirty="0" err="1"/>
              <a:t>vormen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met </a:t>
            </a:r>
            <a:r>
              <a:rPr lang="en-US" dirty="0" err="1"/>
              <a:t>kennis</a:t>
            </a:r>
            <a:r>
              <a:rPr lang="en-US" dirty="0"/>
              <a:t>, </a:t>
            </a:r>
            <a:r>
              <a:rPr lang="en-US" dirty="0" err="1"/>
              <a:t>opvattingen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verwachtingen</a:t>
            </a:r>
            <a:r>
              <a:rPr lang="en-US" dirty="0"/>
              <a:t> die van </a:t>
            </a:r>
            <a:r>
              <a:rPr lang="en-US" dirty="0" err="1"/>
              <a:t>invloed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op diverse </a:t>
            </a:r>
            <a:r>
              <a:rPr lang="en-US" dirty="0" err="1"/>
              <a:t>gebieden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Onderwijs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Gezondheid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Politieke</a:t>
            </a:r>
            <a:r>
              <a:rPr lang="en-US" dirty="0"/>
              <a:t> </a:t>
            </a:r>
            <a:r>
              <a:rPr lang="en-US" dirty="0" err="1"/>
              <a:t>participatie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Vrijetijdsbesteding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2515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CEDA9-9559-C73B-02D5-80314653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4176" cy="1325563"/>
          </a:xfrm>
        </p:spPr>
        <p:txBody>
          <a:bodyPr/>
          <a:lstStyle/>
          <a:p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gevolgen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maatschappelijke</a:t>
            </a:r>
            <a:r>
              <a:rPr lang="en-US" dirty="0"/>
              <a:t> </a:t>
            </a:r>
            <a:r>
              <a:rPr lang="en-US" dirty="0" err="1"/>
              <a:t>positie</a:t>
            </a:r>
            <a:r>
              <a:rPr lang="en-US" dirty="0"/>
              <a:t>: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0B0494-9BCF-B254-1D07-8C843A31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06" y="1843554"/>
            <a:ext cx="1100417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De </a:t>
            </a:r>
            <a:r>
              <a:rPr lang="en-US" sz="2000" dirty="0" err="1"/>
              <a:t>gevolgen</a:t>
            </a:r>
            <a:r>
              <a:rPr lang="en-US" sz="2000" dirty="0"/>
              <a:t> van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maatschappelijke</a:t>
            </a:r>
            <a:r>
              <a:rPr lang="en-US" sz="2000" dirty="0"/>
              <a:t> </a:t>
            </a:r>
            <a:r>
              <a:rPr lang="en-US" sz="2000" dirty="0" err="1"/>
              <a:t>positie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1. </a:t>
            </a:r>
            <a:r>
              <a:rPr lang="en-US" sz="2000" b="1" dirty="0" err="1"/>
              <a:t>Onderwijs</a:t>
            </a:r>
            <a:r>
              <a:rPr lang="en-US" sz="2000" dirty="0"/>
              <a:t>: het </a:t>
            </a:r>
            <a:r>
              <a:rPr lang="en-US" sz="2000" dirty="0" err="1"/>
              <a:t>cultureel</a:t>
            </a:r>
            <a:r>
              <a:rPr lang="en-US" sz="2000" dirty="0"/>
              <a:t> </a:t>
            </a:r>
            <a:r>
              <a:rPr lang="en-US" sz="2000" dirty="0" err="1"/>
              <a:t>kapitaal</a:t>
            </a:r>
            <a:r>
              <a:rPr lang="en-US" sz="2000" dirty="0"/>
              <a:t> van </a:t>
            </a:r>
            <a:r>
              <a:rPr lang="en-US" sz="2000" dirty="0" err="1"/>
              <a:t>ouders</a:t>
            </a:r>
            <a:r>
              <a:rPr lang="en-US" sz="2000" dirty="0"/>
              <a:t> </a:t>
            </a:r>
            <a:r>
              <a:rPr lang="en-US" sz="2000" dirty="0" err="1"/>
              <a:t>beïnvloedt</a:t>
            </a:r>
            <a:r>
              <a:rPr lang="en-US" sz="2000" dirty="0"/>
              <a:t> de </a:t>
            </a:r>
            <a:r>
              <a:rPr lang="en-US" sz="2000" dirty="0" err="1"/>
              <a:t>schoolprestaties</a:t>
            </a:r>
            <a:r>
              <a:rPr lang="en-US" sz="2000" dirty="0"/>
              <a:t> van </a:t>
            </a:r>
            <a:r>
              <a:rPr lang="en-US" sz="2000" dirty="0" err="1"/>
              <a:t>kinderen</a:t>
            </a:r>
            <a:r>
              <a:rPr lang="en-US" sz="2000" dirty="0"/>
              <a:t>, het </a:t>
            </a:r>
            <a:r>
              <a:rPr lang="en-US" sz="2000" dirty="0" err="1"/>
              <a:t>oordeel</a:t>
            </a:r>
            <a:r>
              <a:rPr lang="en-US" sz="2000" dirty="0"/>
              <a:t> van </a:t>
            </a:r>
            <a:br>
              <a:rPr lang="en-US" sz="2000" dirty="0"/>
            </a:br>
            <a:r>
              <a:rPr lang="en-US" sz="2000" dirty="0"/>
              <a:t>                         </a:t>
            </a:r>
            <a:r>
              <a:rPr lang="en-US" sz="2000" dirty="0" err="1"/>
              <a:t>docenten</a:t>
            </a:r>
            <a:r>
              <a:rPr lang="en-US" sz="2000" dirty="0"/>
              <a:t> over </a:t>
            </a:r>
            <a:r>
              <a:rPr lang="en-US" sz="2000" dirty="0" err="1"/>
              <a:t>leerlingen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de </a:t>
            </a:r>
            <a:r>
              <a:rPr lang="en-US" sz="2000" dirty="0" err="1"/>
              <a:t>beslissingen</a:t>
            </a:r>
            <a:r>
              <a:rPr lang="en-US" sz="2000" dirty="0"/>
              <a:t> van </a:t>
            </a:r>
            <a:r>
              <a:rPr lang="en-US" sz="2000" dirty="0" err="1"/>
              <a:t>ouders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kinderen</a:t>
            </a:r>
            <a:r>
              <a:rPr lang="en-US" sz="2000" dirty="0"/>
              <a:t> om </a:t>
            </a:r>
            <a:r>
              <a:rPr lang="en-US" sz="2000" dirty="0" err="1"/>
              <a:t>opleidingen</a:t>
            </a:r>
            <a:r>
              <a:rPr lang="en-US" sz="2000" dirty="0"/>
              <a:t> </a:t>
            </a:r>
            <a:r>
              <a:rPr lang="en-US" sz="2000" dirty="0" err="1"/>
              <a:t>vroegtijdig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beëndigen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dirty="0"/>
              <a:t>2. </a:t>
            </a:r>
            <a:r>
              <a:rPr lang="en-US" sz="2000" b="1" dirty="0" err="1"/>
              <a:t>Gezondheid</a:t>
            </a:r>
            <a:r>
              <a:rPr lang="en-US" sz="2000" dirty="0"/>
              <a:t>: </a:t>
            </a:r>
            <a:r>
              <a:rPr lang="en-US" sz="2000" dirty="0" err="1"/>
              <a:t>mensen</a:t>
            </a:r>
            <a:r>
              <a:rPr lang="en-US" sz="2000" dirty="0"/>
              <a:t> met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lagere</a:t>
            </a:r>
            <a:r>
              <a:rPr lang="en-US" sz="2000" dirty="0"/>
              <a:t> </a:t>
            </a:r>
            <a:r>
              <a:rPr lang="en-US" sz="2000" dirty="0" err="1"/>
              <a:t>maatschappelijke</a:t>
            </a:r>
            <a:r>
              <a:rPr lang="en-US" sz="2000" dirty="0"/>
              <a:t> </a:t>
            </a:r>
            <a:r>
              <a:rPr lang="en-US" sz="2000" dirty="0" err="1"/>
              <a:t>positie</a:t>
            </a:r>
            <a:r>
              <a:rPr lang="en-US" sz="2000" dirty="0"/>
              <a:t> </a:t>
            </a:r>
            <a:r>
              <a:rPr lang="en-US" sz="2000" dirty="0" err="1"/>
              <a:t>hebben</a:t>
            </a:r>
            <a:r>
              <a:rPr lang="en-US" sz="2000" dirty="0"/>
              <a:t> </a:t>
            </a:r>
            <a:r>
              <a:rPr lang="en-US" sz="2000" dirty="0" err="1"/>
              <a:t>meer</a:t>
            </a:r>
            <a:r>
              <a:rPr lang="en-US" sz="2000" dirty="0"/>
              <a:t> </a:t>
            </a:r>
            <a:r>
              <a:rPr lang="en-US" sz="2000" dirty="0" err="1"/>
              <a:t>aandoeningen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ziekten</a:t>
            </a:r>
            <a:r>
              <a:rPr lang="en-US" sz="2000" dirty="0"/>
              <a:t>. Ze </a:t>
            </a:r>
            <a:r>
              <a:rPr lang="en-US" sz="2000" dirty="0" err="1"/>
              <a:t>voelen</a:t>
            </a:r>
            <a:r>
              <a:rPr lang="en-US" sz="2000" dirty="0"/>
              <a:t> </a:t>
            </a:r>
            <a:r>
              <a:rPr lang="en-US" sz="2000" dirty="0" err="1"/>
              <a:t>zich</a:t>
            </a:r>
            <a:r>
              <a:rPr lang="en-US" sz="2000" dirty="0"/>
              <a:t> op </a:t>
            </a:r>
            <a:br>
              <a:rPr lang="en-US" sz="2000" dirty="0"/>
            </a:br>
            <a:r>
              <a:rPr lang="en-US" sz="2000" dirty="0"/>
              <a:t>                            </a:t>
            </a:r>
            <a:r>
              <a:rPr lang="en-US" sz="2000" dirty="0" err="1"/>
              <a:t>vroege</a:t>
            </a:r>
            <a:r>
              <a:rPr lang="en-US" sz="2000" dirty="0"/>
              <a:t> </a:t>
            </a:r>
            <a:r>
              <a:rPr lang="en-US" sz="2000" dirty="0" err="1"/>
              <a:t>leeftijd</a:t>
            </a:r>
            <a:r>
              <a:rPr lang="en-US" sz="2000" dirty="0"/>
              <a:t> al </a:t>
            </a:r>
            <a:r>
              <a:rPr lang="en-US" sz="2000" dirty="0" err="1"/>
              <a:t>zieker</a:t>
            </a:r>
            <a:r>
              <a:rPr lang="en-US" sz="2000" dirty="0"/>
              <a:t> dan </a:t>
            </a:r>
            <a:r>
              <a:rPr lang="en-US" sz="2000" dirty="0" err="1"/>
              <a:t>hoogopgeleiden</a:t>
            </a:r>
            <a:r>
              <a:rPr lang="en-US" sz="2000" dirty="0"/>
              <a:t>. Ze </a:t>
            </a:r>
            <a:r>
              <a:rPr lang="en-US" sz="2000" dirty="0" err="1"/>
              <a:t>leven</a:t>
            </a:r>
            <a:r>
              <a:rPr lang="en-US" sz="2000" dirty="0"/>
              <a:t> </a:t>
            </a:r>
            <a:r>
              <a:rPr lang="en-US" sz="2000" dirty="0" err="1"/>
              <a:t>ook</a:t>
            </a:r>
            <a:r>
              <a:rPr lang="en-US" sz="2000" dirty="0"/>
              <a:t> </a:t>
            </a:r>
            <a:r>
              <a:rPr lang="en-US" sz="2000" dirty="0" err="1"/>
              <a:t>gemiddeld</a:t>
            </a:r>
            <a:r>
              <a:rPr lang="en-US" sz="2000" dirty="0"/>
              <a:t> minder lang.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                           </a:t>
            </a:r>
            <a:r>
              <a:rPr lang="en-US" sz="2000" dirty="0" err="1"/>
              <a:t>Mogelijke</a:t>
            </a:r>
            <a:r>
              <a:rPr lang="en-US" sz="2000" dirty="0"/>
              <a:t> </a:t>
            </a:r>
            <a:r>
              <a:rPr lang="en-US" sz="2000" dirty="0" err="1"/>
              <a:t>oorzaken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● </a:t>
            </a:r>
            <a:r>
              <a:rPr lang="en-US" sz="2000" dirty="0" err="1"/>
              <a:t>mensen</a:t>
            </a:r>
            <a:r>
              <a:rPr lang="en-US" sz="2000" dirty="0"/>
              <a:t> </a:t>
            </a:r>
            <a:r>
              <a:rPr lang="en-US" sz="2000" dirty="0" err="1"/>
              <a:t>uit</a:t>
            </a:r>
            <a:r>
              <a:rPr lang="en-US" sz="2000" dirty="0"/>
              <a:t> </a:t>
            </a:r>
            <a:r>
              <a:rPr lang="en-US" sz="2000" dirty="0" err="1"/>
              <a:t>hogere</a:t>
            </a:r>
            <a:r>
              <a:rPr lang="en-US" sz="2000" dirty="0"/>
              <a:t> Klassen </a:t>
            </a:r>
            <a:r>
              <a:rPr lang="en-US" sz="2000" dirty="0" err="1"/>
              <a:t>hebben</a:t>
            </a:r>
            <a:r>
              <a:rPr lang="en-US" sz="2000" dirty="0"/>
              <a:t> </a:t>
            </a:r>
            <a:r>
              <a:rPr lang="en-US" sz="2000" dirty="0" err="1"/>
              <a:t>vaak</a:t>
            </a:r>
            <a:r>
              <a:rPr lang="en-US" sz="2000" dirty="0"/>
              <a:t> </a:t>
            </a:r>
            <a:r>
              <a:rPr lang="en-US" sz="2000" dirty="0" err="1"/>
              <a:t>meer</a:t>
            </a:r>
            <a:r>
              <a:rPr lang="en-US" sz="2000" dirty="0"/>
              <a:t> </a:t>
            </a:r>
            <a:r>
              <a:rPr lang="en-US" sz="2000" dirty="0" err="1"/>
              <a:t>kennis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hoger</a:t>
            </a:r>
            <a:r>
              <a:rPr lang="en-US" sz="2000" dirty="0"/>
              <a:t> </a:t>
            </a:r>
            <a:r>
              <a:rPr lang="en-US" sz="2000" dirty="0" err="1"/>
              <a:t>opleidingsniveau</a:t>
            </a:r>
            <a:r>
              <a:rPr lang="en-US" sz="2000" dirty="0"/>
              <a:t>. </a:t>
            </a:r>
            <a:br>
              <a:rPr lang="en-US" sz="2000" dirty="0"/>
            </a:br>
            <a:r>
              <a:rPr lang="en-US" sz="2000" dirty="0"/>
              <a:t>        Ze </a:t>
            </a:r>
            <a:r>
              <a:rPr lang="en-US" sz="2000" dirty="0" err="1"/>
              <a:t>hechten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</a:t>
            </a:r>
            <a:r>
              <a:rPr lang="en-US" sz="2000" dirty="0" err="1"/>
              <a:t>gevolg</a:t>
            </a:r>
            <a:r>
              <a:rPr lang="en-US" sz="2000" dirty="0"/>
              <a:t> </a:t>
            </a:r>
            <a:r>
              <a:rPr lang="en-US" sz="2000" dirty="0" err="1"/>
              <a:t>daarvan</a:t>
            </a:r>
            <a:r>
              <a:rPr lang="en-US" sz="2000" dirty="0"/>
              <a:t> </a:t>
            </a:r>
            <a:r>
              <a:rPr lang="en-US" sz="2000" dirty="0" err="1"/>
              <a:t>meer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dirty="0" err="1"/>
              <a:t>gezondheid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    ● </a:t>
            </a:r>
            <a:r>
              <a:rPr lang="en-US" sz="2000" dirty="0" err="1"/>
              <a:t>Mensen</a:t>
            </a:r>
            <a:r>
              <a:rPr lang="en-US" sz="2000" dirty="0"/>
              <a:t> met </a:t>
            </a:r>
            <a:r>
              <a:rPr lang="en-US" sz="2000" dirty="0" err="1"/>
              <a:t>meer</a:t>
            </a:r>
            <a:r>
              <a:rPr lang="en-US" sz="2000" dirty="0"/>
              <a:t> </a:t>
            </a:r>
            <a:r>
              <a:rPr lang="en-US" sz="2000" dirty="0" err="1"/>
              <a:t>kennis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</a:t>
            </a:r>
            <a:r>
              <a:rPr lang="en-US" sz="2000" dirty="0" err="1"/>
              <a:t>beter</a:t>
            </a:r>
            <a:r>
              <a:rPr lang="en-US" sz="2000" dirty="0"/>
              <a:t> in </a:t>
            </a:r>
            <a:r>
              <a:rPr lang="en-US" sz="2000" dirty="0" err="1"/>
              <a:t>staat</a:t>
            </a:r>
            <a:r>
              <a:rPr lang="en-US" sz="2000" dirty="0"/>
              <a:t> </a:t>
            </a:r>
            <a:r>
              <a:rPr lang="en-US" sz="2000" dirty="0" err="1"/>
              <a:t>hun</a:t>
            </a:r>
            <a:r>
              <a:rPr lang="en-US" sz="2000" dirty="0"/>
              <a:t> </a:t>
            </a:r>
            <a:r>
              <a:rPr lang="en-US" sz="2000" dirty="0" err="1"/>
              <a:t>gezondheid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levensverwachting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      </a:t>
            </a:r>
            <a:r>
              <a:rPr lang="en-US" sz="2000" dirty="0" err="1"/>
              <a:t>beïnvloeden</a:t>
            </a:r>
            <a:r>
              <a:rPr lang="en-US" sz="2000" dirty="0"/>
              <a:t>. </a:t>
            </a:r>
            <a:r>
              <a:rPr lang="en-US" sz="2000" dirty="0" err="1"/>
              <a:t>Kiezen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gezonde</a:t>
            </a:r>
            <a:r>
              <a:rPr lang="en-US" sz="2000" dirty="0"/>
              <a:t> (re) </a:t>
            </a:r>
            <a:r>
              <a:rPr lang="en-US" sz="2000" dirty="0" err="1"/>
              <a:t>levensstijl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    ● </a:t>
            </a:r>
            <a:r>
              <a:rPr lang="en-US" sz="2000" dirty="0" err="1"/>
              <a:t>Mensen</a:t>
            </a:r>
            <a:r>
              <a:rPr lang="en-US" sz="2000" dirty="0"/>
              <a:t> </a:t>
            </a:r>
            <a:r>
              <a:rPr lang="en-US" sz="2000" dirty="0" err="1"/>
              <a:t>uit</a:t>
            </a:r>
            <a:r>
              <a:rPr lang="en-US" sz="2000" dirty="0"/>
              <a:t> </a:t>
            </a:r>
            <a:r>
              <a:rPr lang="en-US" sz="2000" dirty="0" err="1"/>
              <a:t>lagere</a:t>
            </a:r>
            <a:r>
              <a:rPr lang="en-US" sz="2000" dirty="0"/>
              <a:t> </a:t>
            </a:r>
            <a:r>
              <a:rPr lang="en-US" sz="2000" dirty="0" err="1"/>
              <a:t>sociaalecnomische</a:t>
            </a:r>
            <a:r>
              <a:rPr lang="en-US" sz="2000" dirty="0"/>
              <a:t> </a:t>
            </a:r>
            <a:r>
              <a:rPr lang="en-US" sz="2000" dirty="0" err="1"/>
              <a:t>groepen</a:t>
            </a:r>
            <a:r>
              <a:rPr lang="en-US" sz="2000" dirty="0"/>
              <a:t> </a:t>
            </a:r>
            <a:r>
              <a:rPr lang="en-US" sz="2000" dirty="0" err="1"/>
              <a:t>vertonen</a:t>
            </a:r>
            <a:r>
              <a:rPr lang="en-US" sz="2000" dirty="0"/>
              <a:t> </a:t>
            </a:r>
            <a:r>
              <a:rPr lang="en-US" sz="2000" dirty="0" err="1"/>
              <a:t>vaker</a:t>
            </a:r>
            <a:r>
              <a:rPr lang="en-US" sz="2000" dirty="0"/>
              <a:t> </a:t>
            </a:r>
            <a:r>
              <a:rPr lang="en-US" sz="2000" dirty="0" err="1"/>
              <a:t>gedrag</a:t>
            </a:r>
            <a:r>
              <a:rPr lang="en-US" sz="2000" dirty="0"/>
              <a:t> </a:t>
            </a:r>
            <a:r>
              <a:rPr lang="en-US" sz="2000" dirty="0" err="1"/>
              <a:t>dat</a:t>
            </a:r>
            <a:r>
              <a:rPr lang="en-US" sz="2000" dirty="0"/>
              <a:t> de </a:t>
            </a:r>
            <a:r>
              <a:rPr lang="en-US" sz="2000" dirty="0" err="1"/>
              <a:t>gezondheid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       </a:t>
            </a:r>
            <a:r>
              <a:rPr lang="en-US" sz="2000" dirty="0" err="1"/>
              <a:t>schaadt</a:t>
            </a:r>
            <a:r>
              <a:rPr lang="en-US" sz="2000" dirty="0"/>
              <a:t>; </a:t>
            </a:r>
            <a:r>
              <a:rPr lang="en-US" sz="2000" dirty="0" err="1"/>
              <a:t>roken</a:t>
            </a:r>
            <a:r>
              <a:rPr lang="en-US" sz="2000" dirty="0"/>
              <a:t>. Alcohol </a:t>
            </a:r>
            <a:r>
              <a:rPr lang="en-US" sz="2000" dirty="0" err="1"/>
              <a:t>drinken</a:t>
            </a:r>
            <a:r>
              <a:rPr lang="en-US" sz="2000" dirty="0"/>
              <a:t>, vet eten, minder </a:t>
            </a:r>
            <a:r>
              <a:rPr lang="en-US" sz="2000" dirty="0" err="1"/>
              <a:t>sporten</a:t>
            </a:r>
            <a:r>
              <a:rPr lang="en-US" sz="2000" dirty="0"/>
              <a:t> etc. </a:t>
            </a:r>
          </a:p>
          <a:p>
            <a:pPr marL="0" indent="0">
              <a:buNone/>
            </a:pPr>
            <a:r>
              <a:rPr lang="en-US" sz="2000" dirty="0"/>
              <a:t>    ● </a:t>
            </a:r>
            <a:r>
              <a:rPr lang="en-US" sz="2000" dirty="0" err="1"/>
              <a:t>mensen</a:t>
            </a:r>
            <a:r>
              <a:rPr lang="en-US" sz="2000" dirty="0"/>
              <a:t> </a:t>
            </a:r>
            <a:r>
              <a:rPr lang="en-US" sz="2000" dirty="0" err="1"/>
              <a:t>uit</a:t>
            </a:r>
            <a:r>
              <a:rPr lang="en-US" sz="2000" dirty="0"/>
              <a:t> </a:t>
            </a:r>
            <a:r>
              <a:rPr lang="en-US" sz="2000" dirty="0" err="1"/>
              <a:t>lagere</a:t>
            </a:r>
            <a:r>
              <a:rPr lang="en-US" sz="2000" dirty="0"/>
              <a:t> </a:t>
            </a:r>
            <a:r>
              <a:rPr lang="en-US" sz="2000" dirty="0" err="1"/>
              <a:t>sociaaleconomische</a:t>
            </a:r>
            <a:r>
              <a:rPr lang="en-US" sz="2000" dirty="0"/>
              <a:t> </a:t>
            </a:r>
            <a:r>
              <a:rPr lang="en-US" sz="2000" dirty="0" err="1"/>
              <a:t>groepen</a:t>
            </a:r>
            <a:r>
              <a:rPr lang="en-US" sz="2000" dirty="0"/>
              <a:t> </a:t>
            </a:r>
            <a:r>
              <a:rPr lang="en-US" sz="2000" dirty="0" err="1"/>
              <a:t>hebben</a:t>
            </a:r>
            <a:r>
              <a:rPr lang="en-US" sz="2000" dirty="0"/>
              <a:t> </a:t>
            </a:r>
            <a:r>
              <a:rPr lang="en-US" sz="2000" dirty="0" err="1"/>
              <a:t>gemiddeld</a:t>
            </a:r>
            <a:r>
              <a:rPr lang="en-US" sz="2000" dirty="0"/>
              <a:t> </a:t>
            </a:r>
            <a:r>
              <a:rPr lang="en-US" sz="2000" dirty="0" err="1"/>
              <a:t>genomen</a:t>
            </a:r>
            <a:r>
              <a:rPr lang="en-US" sz="2000" dirty="0"/>
              <a:t> minder </a:t>
            </a:r>
            <a:br>
              <a:rPr lang="en-US" sz="2000" dirty="0"/>
            </a:br>
            <a:r>
              <a:rPr lang="en-US" sz="2000" dirty="0"/>
              <a:t>        </a:t>
            </a:r>
            <a:r>
              <a:rPr lang="en-US" sz="2000" dirty="0" err="1"/>
              <a:t>communicatievaardigheden</a:t>
            </a:r>
            <a:r>
              <a:rPr lang="en-US" sz="2000" dirty="0"/>
              <a:t>, </a:t>
            </a:r>
            <a:r>
              <a:rPr lang="en-US" sz="2000" dirty="0" err="1"/>
              <a:t>o.a.</a:t>
            </a:r>
            <a:r>
              <a:rPr lang="en-US" sz="2000" dirty="0"/>
              <a:t> </a:t>
            </a:r>
            <a:r>
              <a:rPr lang="en-US" sz="2000" dirty="0" err="1"/>
              <a:t>vanwege</a:t>
            </a:r>
            <a:r>
              <a:rPr lang="en-US" sz="2000" dirty="0"/>
              <a:t> </a:t>
            </a:r>
            <a:r>
              <a:rPr lang="en-US" sz="2000" dirty="0" err="1"/>
              <a:t>beperkter</a:t>
            </a:r>
            <a:r>
              <a:rPr lang="en-US" sz="2000" dirty="0"/>
              <a:t> </a:t>
            </a:r>
            <a:r>
              <a:rPr lang="en-US" sz="2000" dirty="0" err="1"/>
              <a:t>vocabulair</a:t>
            </a:r>
            <a:r>
              <a:rPr lang="en-US" sz="2000" dirty="0"/>
              <a:t>/ </a:t>
            </a:r>
            <a:r>
              <a:rPr lang="en-US" sz="2000" dirty="0" err="1"/>
              <a:t>woordenschat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68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43CDA44-C937-4DD7-1D6B-1528E9A4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Hoofdconcept</a:t>
            </a:r>
            <a:r>
              <a:rPr lang="en-US" dirty="0"/>
              <a:t>: </a:t>
            </a:r>
            <a:r>
              <a:rPr lang="en-US" dirty="0" err="1"/>
              <a:t>Verhouding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28D9F8A-31B8-F622-DDFD-FB730DE57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Hoofdconcept</a:t>
            </a:r>
            <a:r>
              <a:rPr lang="en-US" dirty="0"/>
              <a:t>: </a:t>
            </a:r>
            <a:r>
              <a:rPr lang="en-US" dirty="0" err="1"/>
              <a:t>Verhouding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Hoofdstuk1: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ongelijkheid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gevolgen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Hoofdstuk 2: Macht en machtsverdeling</a:t>
            </a:r>
          </a:p>
          <a:p>
            <a:pPr marL="0" indent="0">
              <a:buNone/>
            </a:pPr>
            <a:r>
              <a:rPr lang="nl-NL" dirty="0"/>
              <a:t>Hoofdstuk 3: Conflicten en samenwerking</a:t>
            </a:r>
          </a:p>
          <a:p>
            <a:pPr marL="0" indent="0">
              <a:buNone/>
            </a:pPr>
            <a:r>
              <a:rPr lang="nl-NL" dirty="0"/>
              <a:t>Hoofdstuk 4: Sociale ongelijkheid op sociaaleconomisch gebied</a:t>
            </a:r>
          </a:p>
          <a:p>
            <a:pPr marL="0" indent="0">
              <a:buNone/>
            </a:pPr>
            <a:r>
              <a:rPr lang="nl-NL" dirty="0"/>
              <a:t>Hoofdstuk 5: Maatschappelijke ontwikkelingen en sociale ongelijkheid</a:t>
            </a:r>
          </a:p>
          <a:p>
            <a:pPr marL="0" indent="0">
              <a:buNone/>
            </a:pPr>
            <a:r>
              <a:rPr lang="nl-NL" dirty="0"/>
              <a:t>Hoofdstuk 6: Beleidsmakers en sociale ongelijkheid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5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43AA0-A72D-875F-8644-FBCB9D8D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9706" cy="1325563"/>
          </a:xfrm>
        </p:spPr>
        <p:txBody>
          <a:bodyPr/>
          <a:lstStyle/>
          <a:p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gevolgen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maatschappelijke</a:t>
            </a:r>
            <a:r>
              <a:rPr lang="en-US" dirty="0"/>
              <a:t> </a:t>
            </a:r>
            <a:r>
              <a:rPr lang="en-US" dirty="0" err="1"/>
              <a:t>positie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F5898C-A582-781B-1481-261FF7695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970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3. </a:t>
            </a:r>
            <a:r>
              <a:rPr lang="en-US" sz="1800" b="1" dirty="0" err="1"/>
              <a:t>Politiek</a:t>
            </a:r>
            <a:r>
              <a:rPr lang="en-US" sz="1800" dirty="0"/>
              <a:t>: </a:t>
            </a:r>
            <a:r>
              <a:rPr lang="en-US" sz="1800" dirty="0" err="1"/>
              <a:t>onder</a:t>
            </a:r>
            <a:r>
              <a:rPr lang="en-US" sz="1800" dirty="0"/>
              <a:t> ‘ </a:t>
            </a:r>
            <a:r>
              <a:rPr lang="en-US" sz="1800" dirty="0" err="1"/>
              <a:t>niet</a:t>
            </a:r>
            <a:r>
              <a:rPr lang="en-US" sz="1800" dirty="0"/>
              <a:t>- </a:t>
            </a:r>
            <a:r>
              <a:rPr lang="en-US" sz="1800" dirty="0" err="1"/>
              <a:t>kiezers</a:t>
            </a:r>
            <a:r>
              <a:rPr lang="en-US" sz="1800" dirty="0"/>
              <a:t>’ </a:t>
            </a:r>
            <a:r>
              <a:rPr lang="en-US" sz="1800" dirty="0" err="1"/>
              <a:t>zijn</a:t>
            </a:r>
            <a:r>
              <a:rPr lang="en-US" sz="1800" dirty="0"/>
              <a:t> </a:t>
            </a:r>
            <a:r>
              <a:rPr lang="en-US" sz="1800" dirty="0" err="1"/>
              <a:t>mensen</a:t>
            </a:r>
            <a:r>
              <a:rPr lang="en-US" sz="1800" dirty="0"/>
              <a:t> met </a:t>
            </a:r>
            <a:r>
              <a:rPr lang="en-US" sz="1800" dirty="0" err="1"/>
              <a:t>weinig</a:t>
            </a:r>
            <a:r>
              <a:rPr lang="en-US" sz="1800" dirty="0"/>
              <a:t> </a:t>
            </a:r>
            <a:r>
              <a:rPr lang="en-US" sz="1800" dirty="0" err="1"/>
              <a:t>opleiding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laag</a:t>
            </a:r>
            <a:r>
              <a:rPr lang="en-US" sz="1800" dirty="0"/>
              <a:t> </a:t>
            </a:r>
            <a:r>
              <a:rPr lang="en-US" sz="1800" dirty="0" err="1"/>
              <a:t>inkomen</a:t>
            </a:r>
            <a:r>
              <a:rPr lang="en-US" sz="1800" dirty="0"/>
              <a:t> </a:t>
            </a:r>
            <a:r>
              <a:rPr lang="en-US" sz="1800" dirty="0" err="1"/>
              <a:t>oververtegenwoordigd</a:t>
            </a:r>
            <a:r>
              <a:rPr lang="en-US" sz="1800" dirty="0"/>
              <a:t>. </a:t>
            </a:r>
            <a:br>
              <a:rPr lang="en-US" sz="1800" dirty="0"/>
            </a:br>
            <a:r>
              <a:rPr lang="en-US" sz="1800" dirty="0"/>
              <a:t>                    </a:t>
            </a:r>
            <a:r>
              <a:rPr lang="en-US" sz="1800" dirty="0" err="1"/>
              <a:t>Onder</a:t>
            </a:r>
            <a:r>
              <a:rPr lang="en-US" sz="1800" dirty="0"/>
              <a:t> </a:t>
            </a:r>
            <a:r>
              <a:rPr lang="en-US" sz="1800" dirty="0" err="1"/>
              <a:t>veel</a:t>
            </a:r>
            <a:r>
              <a:rPr lang="en-US" sz="1800" dirty="0"/>
              <a:t> </a:t>
            </a:r>
            <a:r>
              <a:rPr lang="en-US" sz="1800" dirty="0" err="1"/>
              <a:t>laagopgeleiden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lage</a:t>
            </a:r>
            <a:r>
              <a:rPr lang="en-US" sz="1800" dirty="0"/>
              <a:t> </a:t>
            </a:r>
            <a:r>
              <a:rPr lang="en-US" sz="1800" dirty="0" err="1"/>
              <a:t>inkomensgroepen</a:t>
            </a:r>
            <a:r>
              <a:rPr lang="en-US" sz="1800" dirty="0"/>
              <a:t> </a:t>
            </a:r>
            <a:r>
              <a:rPr lang="en-US" sz="1800" dirty="0" err="1"/>
              <a:t>heerst</a:t>
            </a:r>
            <a:r>
              <a:rPr lang="en-US" sz="1800" dirty="0"/>
              <a:t> er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gebrek</a:t>
            </a:r>
            <a:r>
              <a:rPr lang="en-US" sz="1800" dirty="0"/>
              <a:t> </a:t>
            </a:r>
            <a:r>
              <a:rPr lang="en-US" sz="1800" dirty="0" err="1"/>
              <a:t>aan</a:t>
            </a:r>
            <a:r>
              <a:rPr lang="en-US" sz="1800" dirty="0"/>
              <a:t> </a:t>
            </a:r>
            <a:r>
              <a:rPr lang="en-US" sz="1800" dirty="0" err="1"/>
              <a:t>vertrouwen</a:t>
            </a:r>
            <a:r>
              <a:rPr lang="en-US" sz="1800" dirty="0"/>
              <a:t> of </a:t>
            </a:r>
            <a:r>
              <a:rPr lang="en-US" sz="1800" dirty="0" err="1"/>
              <a:t>zelfs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                    </a:t>
            </a:r>
            <a:r>
              <a:rPr lang="en-US" sz="1800" dirty="0" err="1"/>
              <a:t>wantrouwen</a:t>
            </a:r>
            <a:r>
              <a:rPr lang="en-US" sz="1800" dirty="0"/>
              <a:t> </a:t>
            </a:r>
            <a:r>
              <a:rPr lang="en-US" sz="1800" dirty="0" err="1"/>
              <a:t>richting</a:t>
            </a:r>
            <a:r>
              <a:rPr lang="en-US" sz="1800" dirty="0"/>
              <a:t> de </a:t>
            </a:r>
            <a:r>
              <a:rPr lang="en-US" sz="1800" dirty="0" err="1"/>
              <a:t>politiek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4. </a:t>
            </a:r>
            <a:r>
              <a:rPr lang="en-US" sz="1800" b="1" dirty="0" err="1"/>
              <a:t>Cultuur</a:t>
            </a:r>
            <a:r>
              <a:rPr lang="en-US" sz="1800" dirty="0"/>
              <a:t>: er </a:t>
            </a:r>
            <a:r>
              <a:rPr lang="en-US" sz="1800" dirty="0" err="1"/>
              <a:t>zijn</a:t>
            </a:r>
            <a:r>
              <a:rPr lang="en-US" sz="1800" dirty="0"/>
              <a:t> </a:t>
            </a:r>
            <a:r>
              <a:rPr lang="en-US" sz="1800" dirty="0" err="1"/>
              <a:t>aanzienlijke</a:t>
            </a:r>
            <a:r>
              <a:rPr lang="en-US" sz="1800" dirty="0"/>
              <a:t> </a:t>
            </a:r>
            <a:r>
              <a:rPr lang="en-US" sz="1800" dirty="0" err="1"/>
              <a:t>verschillen</a:t>
            </a:r>
            <a:r>
              <a:rPr lang="en-US" sz="1800" dirty="0"/>
              <a:t> </a:t>
            </a:r>
            <a:r>
              <a:rPr lang="en-US" sz="1800" dirty="0" err="1"/>
              <a:t>tussen</a:t>
            </a:r>
            <a:r>
              <a:rPr lang="en-US" sz="1800" dirty="0"/>
              <a:t> </a:t>
            </a:r>
            <a:r>
              <a:rPr lang="en-US" sz="1800" dirty="0" err="1"/>
              <a:t>mensen</a:t>
            </a:r>
            <a:r>
              <a:rPr lang="en-US" sz="1800" dirty="0"/>
              <a:t> over de </a:t>
            </a:r>
            <a:r>
              <a:rPr lang="en-US" sz="1800" dirty="0" err="1"/>
              <a:t>wijze</a:t>
            </a:r>
            <a:r>
              <a:rPr lang="en-US" sz="1800" dirty="0"/>
              <a:t> </a:t>
            </a:r>
            <a:r>
              <a:rPr lang="en-US" sz="1800" dirty="0" err="1"/>
              <a:t>waarop</a:t>
            </a:r>
            <a:r>
              <a:rPr lang="en-US" sz="1800" dirty="0"/>
              <a:t> </a:t>
            </a:r>
            <a:r>
              <a:rPr lang="en-US" sz="1800" dirty="0" err="1"/>
              <a:t>zij</a:t>
            </a:r>
            <a:r>
              <a:rPr lang="en-US" sz="1800" dirty="0"/>
              <a:t> </a:t>
            </a:r>
            <a:r>
              <a:rPr lang="en-US" sz="1800" dirty="0" err="1"/>
              <a:t>hun</a:t>
            </a:r>
            <a:r>
              <a:rPr lang="en-US" sz="1800" dirty="0"/>
              <a:t> </a:t>
            </a:r>
            <a:r>
              <a:rPr lang="en-US" sz="1800" dirty="0" err="1"/>
              <a:t>vrije</a:t>
            </a:r>
            <a:r>
              <a:rPr lang="en-US" sz="1800" dirty="0"/>
              <a:t> </a:t>
            </a:r>
            <a:r>
              <a:rPr lang="en-US" sz="1800" dirty="0" err="1"/>
              <a:t>tijd</a:t>
            </a:r>
            <a:r>
              <a:rPr lang="en-US" sz="1800" dirty="0"/>
              <a:t> </a:t>
            </a:r>
            <a:r>
              <a:rPr lang="en-US" sz="1800" dirty="0" err="1"/>
              <a:t>besteden</a:t>
            </a:r>
            <a:r>
              <a:rPr lang="en-US" sz="1800" dirty="0"/>
              <a:t>, </a:t>
            </a:r>
            <a:r>
              <a:rPr lang="en-US" sz="1800" dirty="0" err="1"/>
              <a:t>hun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                   </a:t>
            </a:r>
            <a:r>
              <a:rPr lang="en-US" sz="1800" dirty="0" err="1"/>
              <a:t>mediagedrag</a:t>
            </a:r>
            <a:r>
              <a:rPr lang="en-US" sz="1800" dirty="0"/>
              <a:t>  </a:t>
            </a:r>
            <a:r>
              <a:rPr lang="en-US" sz="1800" dirty="0" err="1"/>
              <a:t>evenals</a:t>
            </a:r>
            <a:r>
              <a:rPr lang="en-US" sz="1800" dirty="0"/>
              <a:t> het </a:t>
            </a:r>
            <a:r>
              <a:rPr lang="en-US" sz="1800" dirty="0" err="1"/>
              <a:t>bezoek</a:t>
            </a:r>
            <a:r>
              <a:rPr lang="en-US" sz="1800" dirty="0"/>
              <a:t> </a:t>
            </a:r>
            <a:r>
              <a:rPr lang="en-US" sz="1800" dirty="0" err="1"/>
              <a:t>aan</a:t>
            </a:r>
            <a:r>
              <a:rPr lang="en-US" sz="1800" dirty="0"/>
              <a:t> </a:t>
            </a:r>
            <a:r>
              <a:rPr lang="en-US" sz="1800" dirty="0" err="1"/>
              <a:t>culturele</a:t>
            </a:r>
            <a:r>
              <a:rPr lang="en-US" sz="1800" dirty="0"/>
              <a:t> </a:t>
            </a:r>
            <a:r>
              <a:rPr lang="en-US" sz="1800" dirty="0" err="1"/>
              <a:t>evenementen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bezienswaardigheden</a:t>
            </a:r>
            <a:r>
              <a:rPr lang="en-US" sz="1800" dirty="0"/>
              <a:t> </a:t>
            </a:r>
            <a:r>
              <a:rPr lang="en-US" sz="1800" dirty="0" err="1"/>
              <a:t>zoals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                   </a:t>
            </a:r>
            <a:r>
              <a:rPr lang="en-US" sz="1800" dirty="0" err="1"/>
              <a:t>bijvoorbeeld</a:t>
            </a:r>
            <a:r>
              <a:rPr lang="en-US" sz="1800" dirty="0"/>
              <a:t> </a:t>
            </a:r>
            <a:r>
              <a:rPr lang="en-US" sz="1800" dirty="0" err="1"/>
              <a:t>musea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/>
              <a:t>            </a:t>
            </a:r>
          </a:p>
          <a:p>
            <a:pPr marL="0" indent="0">
              <a:buNone/>
            </a:pPr>
            <a:r>
              <a:rPr lang="en-US" sz="1800" dirty="0"/>
              <a:t>                  </a:t>
            </a:r>
            <a:r>
              <a:rPr lang="en-US" sz="1800" dirty="0" err="1"/>
              <a:t>Mensen</a:t>
            </a:r>
            <a:r>
              <a:rPr lang="en-US" sz="1800" dirty="0"/>
              <a:t> met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hoge</a:t>
            </a:r>
            <a:r>
              <a:rPr lang="en-US" sz="1800" dirty="0"/>
              <a:t> </a:t>
            </a:r>
            <a:r>
              <a:rPr lang="en-US" sz="1800" dirty="0" err="1"/>
              <a:t>opleiding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inkomen</a:t>
            </a:r>
            <a:r>
              <a:rPr lang="en-US" sz="1800" dirty="0"/>
              <a:t> </a:t>
            </a:r>
            <a:r>
              <a:rPr lang="en-US" sz="1800" dirty="0" err="1"/>
              <a:t>gaan</a:t>
            </a:r>
            <a:r>
              <a:rPr lang="en-US" sz="1800" dirty="0"/>
              <a:t> </a:t>
            </a:r>
            <a:r>
              <a:rPr lang="en-US" sz="1800" dirty="0" err="1"/>
              <a:t>vaker</a:t>
            </a:r>
            <a:r>
              <a:rPr lang="en-US" sz="1800" dirty="0"/>
              <a:t> </a:t>
            </a:r>
            <a:r>
              <a:rPr lang="en-US" sz="1800" dirty="0" err="1"/>
              <a:t>naar</a:t>
            </a:r>
            <a:r>
              <a:rPr lang="en-US" sz="1800" dirty="0"/>
              <a:t> </a:t>
            </a:r>
            <a:r>
              <a:rPr lang="en-US" sz="1800" dirty="0" err="1"/>
              <a:t>musea</a:t>
            </a:r>
            <a:r>
              <a:rPr lang="en-US" sz="1800" dirty="0"/>
              <a:t>, </a:t>
            </a:r>
            <a:r>
              <a:rPr lang="en-US" sz="1800" dirty="0" err="1"/>
              <a:t>schouwburgen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concertzalen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/>
              <a:t>                  </a:t>
            </a:r>
            <a:r>
              <a:rPr lang="en-US" sz="1800" dirty="0" err="1"/>
              <a:t>Bovendien</a:t>
            </a:r>
            <a:r>
              <a:rPr lang="en-US" sz="1800" dirty="0"/>
              <a:t> </a:t>
            </a:r>
            <a:r>
              <a:rPr lang="en-US" sz="1800" dirty="0" err="1"/>
              <a:t>leven</a:t>
            </a:r>
            <a:r>
              <a:rPr lang="en-US" sz="1800" dirty="0"/>
              <a:t> ze </a:t>
            </a:r>
            <a:r>
              <a:rPr lang="en-US" sz="1800" dirty="0" err="1"/>
              <a:t>meer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/>
              <a:t>                  </a:t>
            </a:r>
          </a:p>
          <a:p>
            <a:pPr marL="0" indent="0">
              <a:buNone/>
            </a:pPr>
            <a:r>
              <a:rPr lang="en-US" sz="1800" dirty="0"/>
              <a:t>                  </a:t>
            </a:r>
            <a:r>
              <a:rPr lang="en-US" sz="1800" dirty="0" err="1"/>
              <a:t>Mensen</a:t>
            </a:r>
            <a:r>
              <a:rPr lang="en-US" sz="1800" dirty="0"/>
              <a:t> met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lagere</a:t>
            </a:r>
            <a:r>
              <a:rPr lang="en-US" sz="1800" dirty="0"/>
              <a:t> </a:t>
            </a:r>
            <a:r>
              <a:rPr lang="en-US" sz="1800" dirty="0" err="1"/>
              <a:t>maatschappelijk</a:t>
            </a:r>
            <a:r>
              <a:rPr lang="en-US" sz="1800" dirty="0"/>
              <a:t> </a:t>
            </a:r>
            <a:r>
              <a:rPr lang="en-US" sz="1800" dirty="0" err="1"/>
              <a:t>positie</a:t>
            </a:r>
            <a:r>
              <a:rPr lang="en-US" sz="1800" dirty="0"/>
              <a:t> </a:t>
            </a:r>
            <a:r>
              <a:rPr lang="en-US" sz="1800" dirty="0" err="1"/>
              <a:t>hebben</a:t>
            </a:r>
            <a:r>
              <a:rPr lang="en-US" sz="1800" dirty="0"/>
              <a:t> </a:t>
            </a:r>
            <a:r>
              <a:rPr lang="en-US" sz="1800" dirty="0" err="1"/>
              <a:t>vaak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voorkeur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 </a:t>
            </a:r>
            <a:r>
              <a:rPr lang="en-US" sz="1800" dirty="0" err="1"/>
              <a:t>andere</a:t>
            </a:r>
            <a:r>
              <a:rPr lang="en-US" sz="1800" dirty="0"/>
              <a:t> </a:t>
            </a:r>
            <a:r>
              <a:rPr lang="en-US" sz="1800" dirty="0" err="1"/>
              <a:t>vormen</a:t>
            </a:r>
            <a:r>
              <a:rPr lang="en-US" sz="1800" dirty="0"/>
              <a:t> van </a:t>
            </a:r>
            <a:br>
              <a:rPr lang="en-US" sz="1800" dirty="0"/>
            </a:br>
            <a:r>
              <a:rPr lang="en-US" sz="1800" dirty="0"/>
              <a:t>                  </a:t>
            </a:r>
            <a:r>
              <a:rPr lang="en-US" sz="1800" dirty="0" err="1"/>
              <a:t>cultuur</a:t>
            </a:r>
            <a:r>
              <a:rPr lang="en-US" sz="1800" dirty="0"/>
              <a:t>.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6074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34C6D-E0D8-CC30-1D86-F735AC86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CED73-E5EF-1339-4C89-37C901F2F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95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0E73F-7078-54D0-D711-22A8F431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H1.1: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ongelijkheid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0E90DD-51A4-70AF-4916-E9BEC9E24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Kernconcept</a:t>
            </a:r>
            <a:r>
              <a:rPr lang="en-US" dirty="0"/>
              <a:t>: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ongelijkheid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situatie</a:t>
            </a:r>
            <a:r>
              <a:rPr lang="en-US" dirty="0"/>
              <a:t> </a:t>
            </a:r>
            <a:r>
              <a:rPr lang="en-US" dirty="0" err="1"/>
              <a:t>waarin</a:t>
            </a:r>
            <a:r>
              <a:rPr lang="en-US" dirty="0"/>
              <a:t> </a:t>
            </a:r>
            <a:r>
              <a:rPr lang="en-US" dirty="0" err="1"/>
              <a:t>verschillen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in al dan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aangeboren</a:t>
            </a:r>
            <a:r>
              <a:rPr lang="en-US" dirty="0"/>
              <a:t> </a:t>
            </a:r>
            <a:r>
              <a:rPr lang="en-US" dirty="0" err="1"/>
              <a:t>kenmerken</a:t>
            </a:r>
            <a:r>
              <a:rPr lang="en-US" dirty="0"/>
              <a:t>, </a:t>
            </a:r>
            <a:r>
              <a:rPr lang="en-US" dirty="0" err="1"/>
              <a:t>consequenties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maatschappelijke</a:t>
            </a:r>
            <a:r>
              <a:rPr lang="en-US" dirty="0"/>
              <a:t> </a:t>
            </a:r>
            <a:r>
              <a:rPr lang="en-US" dirty="0" err="1"/>
              <a:t>positie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leiden</a:t>
            </a:r>
            <a:r>
              <a:rPr lang="en-US" dirty="0"/>
              <a:t> tot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ongelijke</a:t>
            </a:r>
            <a:r>
              <a:rPr lang="en-US" dirty="0"/>
              <a:t> </a:t>
            </a:r>
            <a:r>
              <a:rPr lang="en-US" dirty="0" err="1"/>
              <a:t>verdeling</a:t>
            </a:r>
            <a:r>
              <a:rPr lang="en-US" dirty="0"/>
              <a:t> van </a:t>
            </a:r>
            <a:r>
              <a:rPr lang="en-US" dirty="0" err="1"/>
              <a:t>schaarse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hooggewaardeerde</a:t>
            </a:r>
            <a:r>
              <a:rPr lang="en-US" dirty="0"/>
              <a:t> </a:t>
            </a:r>
            <a:r>
              <a:rPr lang="en-US" dirty="0" err="1"/>
              <a:t>zaken</a:t>
            </a:r>
            <a:r>
              <a:rPr lang="en-US" dirty="0"/>
              <a:t>, van </a:t>
            </a:r>
            <a:r>
              <a:rPr lang="en-US" dirty="0" err="1"/>
              <a:t>waardering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behandeling</a:t>
            </a:r>
            <a:r>
              <a:rPr lang="en-US" dirty="0"/>
              <a:t>”.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060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09B1B-5546-1DEF-B067-0BEFED51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ongelijkheid</a:t>
            </a:r>
            <a:r>
              <a:rPr lang="en-US" dirty="0"/>
              <a:t>, de </a:t>
            </a:r>
            <a:r>
              <a:rPr lang="en-US" dirty="0" err="1"/>
              <a:t>definitie</a:t>
            </a:r>
            <a:r>
              <a:rPr lang="en-US" dirty="0"/>
              <a:t> </a:t>
            </a:r>
            <a:r>
              <a:rPr lang="en-US" dirty="0" err="1"/>
              <a:t>ontleden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FDD4B5-7F93-4A3A-07D5-909D418B2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5633" cy="47704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err="1"/>
              <a:t>Kernconcept</a:t>
            </a:r>
            <a:r>
              <a:rPr lang="en-US" sz="2400" dirty="0"/>
              <a:t>: </a:t>
            </a:r>
            <a:r>
              <a:rPr lang="en-US" sz="2400" dirty="0" err="1"/>
              <a:t>sociale</a:t>
            </a:r>
            <a:r>
              <a:rPr lang="en-US" sz="2400" dirty="0"/>
              <a:t> </a:t>
            </a:r>
            <a:r>
              <a:rPr lang="en-US" sz="2400" dirty="0" err="1"/>
              <a:t>ongelijkheid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100" dirty="0" err="1"/>
              <a:t>Aangeboren</a:t>
            </a:r>
            <a:r>
              <a:rPr lang="en-US" sz="2100" dirty="0"/>
              <a:t> </a:t>
            </a:r>
            <a:r>
              <a:rPr lang="en-US" sz="2100" dirty="0" err="1"/>
              <a:t>kenmerken</a:t>
            </a:r>
            <a:r>
              <a:rPr lang="en-US" sz="2100" dirty="0"/>
              <a:t>: </a:t>
            </a:r>
            <a:r>
              <a:rPr lang="en-US" sz="2100" dirty="0" err="1"/>
              <a:t>bv</a:t>
            </a:r>
            <a:r>
              <a:rPr lang="en-US" sz="2100" dirty="0"/>
              <a:t>. Man/ vrouw, </a:t>
            </a:r>
            <a:r>
              <a:rPr lang="en-US" sz="2100" dirty="0" err="1"/>
              <a:t>Laag</a:t>
            </a:r>
            <a:r>
              <a:rPr lang="en-US" sz="2100" dirty="0"/>
              <a:t>/ Hoog IQ, </a:t>
            </a:r>
            <a:r>
              <a:rPr lang="en-US" sz="2100" dirty="0" err="1"/>
              <a:t>wel</a:t>
            </a:r>
            <a:r>
              <a:rPr lang="en-US" sz="2100" dirty="0"/>
              <a:t>/ </a:t>
            </a:r>
            <a:r>
              <a:rPr lang="en-US" sz="2100" dirty="0" err="1"/>
              <a:t>geen</a:t>
            </a:r>
            <a:r>
              <a:rPr lang="en-US" sz="2100" dirty="0"/>
              <a:t> </a:t>
            </a:r>
            <a:r>
              <a:rPr lang="en-US" sz="2100" dirty="0" err="1"/>
              <a:t>lichamelijke</a:t>
            </a:r>
            <a:r>
              <a:rPr lang="en-US" sz="2100" dirty="0"/>
              <a:t> </a:t>
            </a:r>
            <a:r>
              <a:rPr lang="en-US" sz="2100" dirty="0" err="1"/>
              <a:t>beperkingen</a:t>
            </a:r>
            <a:r>
              <a:rPr lang="en-US" sz="2100" dirty="0"/>
              <a:t> (handicap) etc.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900" dirty="0" err="1"/>
              <a:t>Maatchappelijke</a:t>
            </a:r>
            <a:r>
              <a:rPr lang="en-US" sz="1900" dirty="0"/>
              <a:t> </a:t>
            </a:r>
            <a:r>
              <a:rPr lang="en-US" sz="1900" dirty="0" err="1"/>
              <a:t>positie</a:t>
            </a:r>
            <a:r>
              <a:rPr lang="en-US" sz="1900" dirty="0"/>
              <a:t>:  ‘de </a:t>
            </a:r>
            <a:r>
              <a:rPr lang="en-US" sz="1900" dirty="0" err="1"/>
              <a:t>plaats</a:t>
            </a:r>
            <a:r>
              <a:rPr lang="en-US" sz="1900" dirty="0"/>
              <a:t> die </a:t>
            </a:r>
            <a:r>
              <a:rPr lang="en-US" sz="1900" dirty="0" err="1"/>
              <a:t>iemand</a:t>
            </a:r>
            <a:r>
              <a:rPr lang="en-US" sz="1900" dirty="0"/>
              <a:t> </a:t>
            </a:r>
            <a:r>
              <a:rPr lang="en-US" sz="1900" dirty="0" err="1"/>
              <a:t>inneemt</a:t>
            </a:r>
            <a:r>
              <a:rPr lang="en-US" sz="1900" dirty="0"/>
              <a:t> ten </a:t>
            </a:r>
            <a:r>
              <a:rPr lang="en-US" sz="1900" dirty="0" err="1"/>
              <a:t>opzichte</a:t>
            </a:r>
            <a:r>
              <a:rPr lang="en-US" sz="1900" dirty="0"/>
              <a:t> van </a:t>
            </a:r>
            <a:r>
              <a:rPr lang="en-US" sz="1900" dirty="0" err="1"/>
              <a:t>anderen</a:t>
            </a:r>
            <a:r>
              <a:rPr lang="en-US" sz="1900" dirty="0"/>
              <a:t> (op de </a:t>
            </a:r>
            <a:r>
              <a:rPr lang="en-US" sz="1900" dirty="0" err="1"/>
              <a:t>maatschappelijke</a:t>
            </a:r>
            <a:r>
              <a:rPr lang="en-US" sz="1900" dirty="0"/>
              <a:t> ladder)’.    </a:t>
            </a:r>
            <a:br>
              <a:rPr lang="en-US" sz="1900" dirty="0"/>
            </a:br>
            <a:r>
              <a:rPr lang="en-US" sz="1900" dirty="0"/>
              <a:t>                                               (</a:t>
            </a:r>
            <a:r>
              <a:rPr lang="en-US" sz="1900" dirty="0" err="1"/>
              <a:t>Daarmee</a:t>
            </a:r>
            <a:r>
              <a:rPr lang="en-US" sz="1900" dirty="0"/>
              <a:t> is </a:t>
            </a:r>
            <a:r>
              <a:rPr lang="en-US" sz="1900" dirty="0" err="1"/>
              <a:t>zijn</a:t>
            </a:r>
            <a:r>
              <a:rPr lang="en-US" sz="1900" dirty="0"/>
              <a:t> </a:t>
            </a:r>
            <a:r>
              <a:rPr lang="en-US" sz="1900" dirty="0" err="1"/>
              <a:t>haar</a:t>
            </a:r>
            <a:r>
              <a:rPr lang="en-US" sz="1900" dirty="0"/>
              <a:t> </a:t>
            </a:r>
            <a:r>
              <a:rPr lang="en-US" sz="1900" dirty="0" err="1"/>
              <a:t>verhouding</a:t>
            </a:r>
            <a:r>
              <a:rPr lang="en-US" sz="1900" dirty="0"/>
              <a:t> tot </a:t>
            </a:r>
            <a:r>
              <a:rPr lang="en-US" sz="1900" dirty="0" err="1"/>
              <a:t>anderen</a:t>
            </a:r>
            <a:r>
              <a:rPr lang="en-US" sz="1900" dirty="0"/>
              <a:t> </a:t>
            </a:r>
            <a:r>
              <a:rPr lang="en-US" sz="1900" dirty="0" err="1"/>
              <a:t>bepaald</a:t>
            </a:r>
            <a:r>
              <a:rPr lang="en-US" sz="1900" dirty="0"/>
              <a:t>).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(Absolute) </a:t>
            </a:r>
            <a:r>
              <a:rPr lang="en-US" sz="1900" dirty="0" err="1"/>
              <a:t>Schaarse</a:t>
            </a:r>
            <a:r>
              <a:rPr lang="en-US" sz="1900" dirty="0"/>
              <a:t> </a:t>
            </a:r>
            <a:r>
              <a:rPr lang="en-US" sz="1900" dirty="0" err="1"/>
              <a:t>zaken</a:t>
            </a:r>
            <a:r>
              <a:rPr lang="en-US" sz="1900" dirty="0"/>
              <a:t>: </a:t>
            </a:r>
            <a:r>
              <a:rPr lang="nl-NL" sz="1900" dirty="0"/>
              <a:t>houdt in dat er te weinig van een bepaald goed is, </a:t>
            </a:r>
            <a:br>
              <a:rPr lang="nl-NL" sz="1900" dirty="0"/>
            </a:br>
            <a:r>
              <a:rPr lang="nl-NL" sz="1900" dirty="0"/>
              <a:t>                                                 bijvoorbeeld de schaarste aan voedsel, inkomen, huizen, </a:t>
            </a:r>
            <a:br>
              <a:rPr lang="nl-NL" sz="1900" dirty="0"/>
            </a:br>
            <a:r>
              <a:rPr lang="nl-NL" sz="1900" dirty="0"/>
              <a:t>                                                 energie, (drink) water, medicijnen, vaccins etc.</a:t>
            </a:r>
            <a:br>
              <a:rPr lang="nl-NL" sz="1900" dirty="0"/>
            </a:br>
            <a:r>
              <a:rPr lang="nl-NL" sz="1900" dirty="0"/>
              <a:t>                                                 Schaarste moet niet worden verward met zeldzaamheid. Een goed is zeldzaam als het weinig voorkomt. </a:t>
            </a:r>
          </a:p>
          <a:p>
            <a:pPr marL="0" indent="0">
              <a:buNone/>
            </a:pPr>
            <a:r>
              <a:rPr lang="nl-NL" sz="1900" dirty="0"/>
              <a:t>Hooggewaardeerde zaken: In de westerse wereld wordt hier o.a. onder verstaan: een baan, (hoog) inkomen, veel vermogen, </a:t>
            </a:r>
            <a:br>
              <a:rPr lang="nl-NL" sz="1900" dirty="0"/>
            </a:br>
            <a:r>
              <a:rPr lang="nl-NL" sz="1900" dirty="0"/>
              <a:t>                                                 vast contract, een huis bezitten, een auto bezitten, een diploma (hoe hoger het niveau…) </a:t>
            </a:r>
          </a:p>
          <a:p>
            <a:pPr marL="0" indent="0">
              <a:buNone/>
            </a:pPr>
            <a:endParaRPr lang="nl-NL" sz="1900" dirty="0"/>
          </a:p>
          <a:p>
            <a:pPr marL="0" indent="0">
              <a:buNone/>
            </a:pPr>
            <a:r>
              <a:rPr lang="nl-NL" sz="1900" dirty="0"/>
              <a:t>Ongelijke waardering: bv. Mensen die een baan hebben krijgen een 13</a:t>
            </a:r>
            <a:r>
              <a:rPr lang="nl-NL" sz="1900" baseline="30000" dirty="0"/>
              <a:t>e</a:t>
            </a:r>
            <a:r>
              <a:rPr lang="nl-NL" sz="1900" dirty="0"/>
              <a:t> maand (extra maandinkomen, of mensen die werken krijgen </a:t>
            </a:r>
            <a:br>
              <a:rPr lang="nl-NL" sz="1900" dirty="0"/>
            </a:br>
            <a:r>
              <a:rPr lang="nl-NL" sz="1900" dirty="0"/>
              <a:t>                                        een bonus wanneer het bedrijf waar ze werken het goed doet; Daar tegenover hebben werklozen alleen WW </a:t>
            </a:r>
            <a:br>
              <a:rPr lang="nl-NL" sz="1900" dirty="0"/>
            </a:br>
            <a:r>
              <a:rPr lang="nl-NL" sz="1900" dirty="0"/>
              <a:t>                                        of Bijstand, arbeidsongeschikten een WIA en 67+ mensen een AOW (en pensioen). </a:t>
            </a:r>
          </a:p>
          <a:p>
            <a:pPr marL="0" indent="0">
              <a:buNone/>
            </a:pPr>
            <a:r>
              <a:rPr lang="nl-NL" sz="1900" dirty="0"/>
              <a:t>Ongelijke behandeling: bv. Discriminatie o.b.v. etniciteit, geslacht/ sekse, leeftijd, geloof, seksuele geaardheid etc.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89054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7302D-40F6-62EB-8390-FA890C0AC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Kernconcept</a:t>
            </a:r>
            <a:r>
              <a:rPr lang="en-US" dirty="0"/>
              <a:t>: </a:t>
            </a:r>
            <a:r>
              <a:rPr lang="en-US" dirty="0" err="1"/>
              <a:t>Cultuur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13AD3D-9CAF-61B8-6346-96E327BC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99920" cy="478823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Kernconcept</a:t>
            </a:r>
            <a:r>
              <a:rPr lang="en-US" dirty="0"/>
              <a:t>: </a:t>
            </a:r>
            <a:r>
              <a:rPr lang="en-US" dirty="0" err="1"/>
              <a:t>Cultuur</a:t>
            </a:r>
            <a:endParaRPr lang="en-US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“Het geheel van voorstellingen, uitdrukkingsvormen, opvattingen, </a:t>
            </a:r>
            <a:br>
              <a:rPr lang="nl-NL" dirty="0"/>
            </a:br>
            <a:r>
              <a:rPr lang="nl-NL" dirty="0"/>
              <a:t>  waarden en normen die mensen als lid van groep of een samenleving  </a:t>
            </a:r>
            <a:br>
              <a:rPr lang="nl-NL" dirty="0"/>
            </a:br>
            <a:r>
              <a:rPr lang="nl-NL" dirty="0"/>
              <a:t>  hebben verworden”. (Zie ook: hoofdconcept ‘ Vorming’ </a:t>
            </a:r>
            <a:r>
              <a:rPr lang="nl-NL" dirty="0" err="1"/>
              <a:t>blz</a:t>
            </a:r>
            <a:r>
              <a:rPr lang="nl-NL" dirty="0"/>
              <a:t> 7.)</a:t>
            </a:r>
          </a:p>
          <a:p>
            <a:pPr marL="0" indent="0">
              <a:buNone/>
            </a:pPr>
            <a:r>
              <a:rPr lang="nl-NL" dirty="0"/>
              <a:t>                                                                     ↓↓↓↓</a:t>
            </a:r>
          </a:p>
          <a:p>
            <a:pPr marL="0" indent="0">
              <a:buNone/>
            </a:pPr>
            <a:r>
              <a:rPr lang="en-US" sz="2400" dirty="0" err="1"/>
              <a:t>Cultureel</a:t>
            </a:r>
            <a:r>
              <a:rPr lang="en-US" sz="2400" dirty="0"/>
              <a:t> in </a:t>
            </a:r>
            <a:r>
              <a:rPr lang="en-US" sz="2400" dirty="0" err="1"/>
              <a:t>materiële</a:t>
            </a:r>
            <a:r>
              <a:rPr lang="en-US" sz="2400" dirty="0"/>
              <a:t> zin: geld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zaken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kunstobjecten</a:t>
            </a:r>
            <a:r>
              <a:rPr lang="en-US" sz="2400" dirty="0"/>
              <a:t>, </a:t>
            </a:r>
            <a:r>
              <a:rPr lang="en-US" sz="2400" dirty="0" err="1"/>
              <a:t>architectuur</a:t>
            </a:r>
            <a:r>
              <a:rPr lang="en-US" sz="2400" dirty="0"/>
              <a:t>, </a:t>
            </a:r>
            <a:r>
              <a:rPr lang="en-US" sz="2400" dirty="0" err="1"/>
              <a:t>kleding</a:t>
            </a:r>
            <a:r>
              <a:rPr lang="en-US" sz="2400" dirty="0"/>
              <a:t> </a:t>
            </a:r>
            <a:r>
              <a:rPr lang="en-US" sz="2400" dirty="0" err="1"/>
              <a:t>enz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Cultuur</a:t>
            </a:r>
            <a:r>
              <a:rPr lang="en-US" sz="2400" dirty="0"/>
              <a:t> in </a:t>
            </a:r>
            <a:r>
              <a:rPr lang="en-US" sz="2400" dirty="0" err="1"/>
              <a:t>immateriële</a:t>
            </a:r>
            <a:r>
              <a:rPr lang="en-US" sz="2400" dirty="0"/>
              <a:t> zin: Taal, </a:t>
            </a:r>
            <a:r>
              <a:rPr lang="en-US" sz="2400" dirty="0" err="1"/>
              <a:t>waarden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normen</a:t>
            </a:r>
            <a:r>
              <a:rPr lang="en-US" sz="2400" dirty="0"/>
              <a:t>.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5735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206FAA-533D-D526-5721-A3CD20157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Cultuur versus sociale ongelijkheid</a:t>
            </a:r>
            <a:endParaRPr lang="nl-NL" sz="36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DAA30F-543E-1AA8-F666-7EAB3F41E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/>
              <a:t>De mate van waardering en de criteria die men daarbij hanteert zijn aan verandering onderhevig.</a:t>
            </a:r>
          </a:p>
          <a:p>
            <a:pPr marL="0" indent="0">
              <a:buNone/>
            </a:pPr>
            <a:r>
              <a:rPr lang="nl-NL" sz="1900"/>
              <a:t>Bv. Nederland t/m de jaren vijftig van de twintigste eeuw: </a:t>
            </a:r>
            <a:br>
              <a:rPr lang="nl-NL" sz="1900"/>
            </a:br>
            <a:r>
              <a:rPr lang="nl-NL" sz="1900"/>
              <a:t>Sociale klasse/ maatschappelijke positie is afhankelijk van je ouders</a:t>
            </a:r>
            <a:br>
              <a:rPr lang="nl-NL" sz="1900"/>
            </a:br>
            <a:r>
              <a:rPr lang="nl-NL" sz="1900"/>
              <a:t>(aldus het spreekwoord: “ben je voor een dubbeltje geboren word je nooit een kwartje”), (Louis Davids 1935)</a:t>
            </a:r>
          </a:p>
          <a:p>
            <a:pPr marL="0" indent="0">
              <a:buNone/>
            </a:pPr>
            <a:r>
              <a:rPr lang="nl-NL" sz="1900"/>
              <a:t>↕  </a:t>
            </a:r>
            <a:br>
              <a:rPr lang="nl-NL" sz="1900"/>
            </a:br>
            <a:r>
              <a:rPr lang="nl-NL" sz="1900"/>
              <a:t>vanaf de jaren zestig is je maatschappelijke positie meer en meer afhankelijk van individuele prestaties.</a:t>
            </a:r>
          </a:p>
          <a:p>
            <a:pPr marL="0" indent="0">
              <a:buNone/>
            </a:pPr>
            <a:endParaRPr lang="en-US" sz="19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926BBC2B-2385-06B4-8450-96AC502C7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50" y="3832345"/>
            <a:ext cx="3337982" cy="20778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6F28AE72-E2D6-6BD4-314F-54F528307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900" y="-1"/>
            <a:ext cx="3695700" cy="32575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1884227-C0BB-00C7-6240-2E0112074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352" y="3280654"/>
            <a:ext cx="3453548" cy="31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2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715BC-8BDE-0243-1EDF-585EFB1B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Cultuur</a:t>
            </a:r>
            <a:r>
              <a:rPr lang="en-US" dirty="0"/>
              <a:t> versus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ongelijkheid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8430AF9-993A-6DA3-B8F3-A64096012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922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56526-D885-39FF-4C24-D7958362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C498CCB-DDCC-1786-9833-E9B9F5CC0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60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85885-2C67-79FE-CD58-BD148709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H1.2: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stratificatie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9765D9-3EB7-BC07-B208-1A3A0E96F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Kernconcept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ongelijkheid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600" dirty="0"/>
              <a:t>“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situatie</a:t>
            </a:r>
            <a:r>
              <a:rPr lang="en-US" sz="1600" dirty="0"/>
              <a:t> </a:t>
            </a:r>
            <a:r>
              <a:rPr lang="en-US" sz="1600" dirty="0" err="1"/>
              <a:t>waarin</a:t>
            </a:r>
            <a:r>
              <a:rPr lang="en-US" sz="1600" dirty="0"/>
              <a:t> </a:t>
            </a:r>
            <a:r>
              <a:rPr lang="en-US" sz="1600" dirty="0" err="1"/>
              <a:t>verschillen</a:t>
            </a:r>
            <a:r>
              <a:rPr lang="en-US" sz="1600" dirty="0"/>
              <a:t> </a:t>
            </a:r>
            <a:r>
              <a:rPr lang="en-US" sz="1600" dirty="0" err="1"/>
              <a:t>tussen</a:t>
            </a:r>
            <a:r>
              <a:rPr lang="en-US" sz="1600" dirty="0"/>
              <a:t> </a:t>
            </a:r>
            <a:r>
              <a:rPr lang="en-US" sz="1600" dirty="0" err="1"/>
              <a:t>mensen</a:t>
            </a:r>
            <a:r>
              <a:rPr lang="en-US" sz="1600" dirty="0"/>
              <a:t> in al dan </a:t>
            </a:r>
            <a:r>
              <a:rPr lang="en-US" sz="1600" dirty="0" err="1"/>
              <a:t>niet</a:t>
            </a:r>
            <a:r>
              <a:rPr lang="en-US" sz="1600" dirty="0"/>
              <a:t> </a:t>
            </a:r>
            <a:r>
              <a:rPr lang="en-US" sz="1600" dirty="0" err="1"/>
              <a:t>aangeboren</a:t>
            </a:r>
            <a:r>
              <a:rPr lang="en-US" sz="1600" dirty="0"/>
              <a:t> </a:t>
            </a:r>
            <a:r>
              <a:rPr lang="en-US" sz="1600" dirty="0" err="1"/>
              <a:t>kenmerken</a:t>
            </a:r>
            <a:r>
              <a:rPr lang="en-US" sz="1600" dirty="0"/>
              <a:t>, </a:t>
            </a:r>
            <a:r>
              <a:rPr lang="en-US" sz="1600" dirty="0" err="1"/>
              <a:t>consequenties</a:t>
            </a:r>
            <a:r>
              <a:rPr lang="en-US" sz="1600" dirty="0"/>
              <a:t> </a:t>
            </a:r>
            <a:r>
              <a:rPr lang="en-US" sz="1600" dirty="0" err="1"/>
              <a:t>hebben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</a:t>
            </a:r>
            <a:r>
              <a:rPr lang="en-US" sz="1600" dirty="0" err="1"/>
              <a:t>hun</a:t>
            </a:r>
            <a:r>
              <a:rPr lang="en-US" sz="1600" dirty="0"/>
              <a:t> </a:t>
            </a:r>
            <a:r>
              <a:rPr lang="en-US" sz="1600" dirty="0" err="1"/>
              <a:t>maatschappelijke</a:t>
            </a:r>
            <a:r>
              <a:rPr lang="en-US" sz="1600" dirty="0"/>
              <a:t> </a:t>
            </a:r>
            <a:r>
              <a:rPr lang="en-US" sz="1600" dirty="0" err="1"/>
              <a:t>positie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leiden</a:t>
            </a:r>
            <a:r>
              <a:rPr lang="en-US" sz="1600" dirty="0"/>
              <a:t> tot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ongelijke</a:t>
            </a:r>
            <a:r>
              <a:rPr lang="en-US" sz="1600" dirty="0"/>
              <a:t> </a:t>
            </a:r>
            <a:r>
              <a:rPr lang="en-US" sz="1600" dirty="0" err="1"/>
              <a:t>verdeling</a:t>
            </a:r>
            <a:r>
              <a:rPr lang="en-US" sz="1600" dirty="0"/>
              <a:t> van </a:t>
            </a:r>
            <a:r>
              <a:rPr lang="en-US" sz="1600" dirty="0" err="1"/>
              <a:t>schaarse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hooggewaardeerde</a:t>
            </a:r>
            <a:r>
              <a:rPr lang="en-US" sz="1600" dirty="0"/>
              <a:t> </a:t>
            </a:r>
            <a:r>
              <a:rPr lang="en-US" sz="1600" dirty="0" err="1"/>
              <a:t>zaken</a:t>
            </a:r>
            <a:r>
              <a:rPr lang="en-US" sz="1600" dirty="0"/>
              <a:t>, van </a:t>
            </a:r>
            <a:r>
              <a:rPr lang="en-US" sz="1600" dirty="0" err="1"/>
              <a:t>waardering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behandeling</a:t>
            </a:r>
            <a:r>
              <a:rPr lang="en-US" sz="1600" dirty="0"/>
              <a:t>”.</a:t>
            </a: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Sociale stratificatie:</a:t>
            </a:r>
            <a:br>
              <a:rPr lang="nl-NL" sz="1600" dirty="0"/>
            </a:br>
            <a:r>
              <a:rPr lang="nl-NL" sz="1600" dirty="0"/>
              <a:t>“ is een verdeling van de maatschappij in groepen/ sociale lagen waartussen ‘sociale ongelijkheid’ bestaat”. </a:t>
            </a:r>
            <a:br>
              <a:rPr lang="nl-NL" sz="1600" dirty="0"/>
            </a:br>
            <a:r>
              <a:rPr lang="nl-NL" sz="1600" dirty="0"/>
              <a:t>Het lidmaatschap van deze groepen is ten dele sociaal erfelijk.</a:t>
            </a:r>
            <a:br>
              <a:rPr lang="nl-NL" sz="1600" dirty="0"/>
            </a:br>
            <a:r>
              <a:rPr lang="nl-NL" sz="1600" dirty="0"/>
              <a:t>↓</a:t>
            </a:r>
          </a:p>
          <a:p>
            <a:pPr marL="0" indent="0">
              <a:buNone/>
            </a:pPr>
            <a:r>
              <a:rPr lang="nl-NL" sz="1600" dirty="0"/>
              <a:t>Let wel:</a:t>
            </a:r>
          </a:p>
          <a:p>
            <a:pPr marL="0" indent="0">
              <a:buNone/>
            </a:pPr>
            <a:r>
              <a:rPr lang="nl-NL" sz="1600" dirty="0"/>
              <a:t>Verschillen in economisch, sociaal en cultureel kapitaal hebben invloed op de mogelijkheid van individuen of groepen om verandering aan te brengen in hun maatschappelijke positie.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Sociale mobiliteit: het stijgen/ dalen op de maatschappelijke ladder.</a:t>
            </a:r>
          </a:p>
        </p:txBody>
      </p:sp>
    </p:spTree>
    <p:extLst>
      <p:ext uri="{BB962C8B-B14F-4D97-AF65-F5344CB8AC3E}">
        <p14:creationId xmlns:p14="http://schemas.microsoft.com/office/powerpoint/2010/main" val="24350715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1418</Words>
  <Application>Microsoft Office PowerPoint</Application>
  <PresentationFormat>Breedbeeld</PresentationFormat>
  <Paragraphs>99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Hoofdconcept: Verhouding</vt:lpstr>
      <vt:lpstr>Hoofdconcept: Verhouding</vt:lpstr>
      <vt:lpstr>H1.1: Sociale ongelijkheid</vt:lpstr>
      <vt:lpstr>Sociale ongelijkheid, de definitie ontleden</vt:lpstr>
      <vt:lpstr>Kernconcept: Cultuur</vt:lpstr>
      <vt:lpstr>Cultuur versus sociale ongelijkheid</vt:lpstr>
      <vt:lpstr>Cultuur versus sociale ongelijkheid</vt:lpstr>
      <vt:lpstr>PowerPoint-presentatie</vt:lpstr>
      <vt:lpstr>H1.2: Sociale stratificatie</vt:lpstr>
      <vt:lpstr>Gesloten samenleving</vt:lpstr>
      <vt:lpstr>Open samenleving</vt:lpstr>
      <vt:lpstr>H1.3: Positietoewijzing en positieverwerving</vt:lpstr>
      <vt:lpstr>PowerPoint-presentatie</vt:lpstr>
      <vt:lpstr>Tot welke economische klasse behoor jij straks?</vt:lpstr>
      <vt:lpstr>Participatieladder</vt:lpstr>
      <vt:lpstr>Of maatschappelijke positie binnen een  sector!</vt:lpstr>
      <vt:lpstr>PowerPoint-presentatie</vt:lpstr>
      <vt:lpstr>H1.4:  Maatschappelijke posities en vier gevolgen</vt:lpstr>
      <vt:lpstr>Vier gevolgen van een maatschappelijke positie:</vt:lpstr>
      <vt:lpstr>Vier gevolgen van een maatschappelijke positie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Hoofdconcept: Verhouding</dc:title>
  <dc:creator>Fluitsma, D.W.P.M. (Daniel)</dc:creator>
  <cp:lastModifiedBy>Fluitsma, D.W.P.M. (Daniel)</cp:lastModifiedBy>
  <cp:revision>1</cp:revision>
  <dcterms:created xsi:type="dcterms:W3CDTF">2022-09-11T12:09:50Z</dcterms:created>
  <dcterms:modified xsi:type="dcterms:W3CDTF">2022-09-11T15:53:38Z</dcterms:modified>
</cp:coreProperties>
</file>